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4" r:id="rId8"/>
    <p:sldId id="263" r:id="rId9"/>
  </p:sldIdLst>
  <p:sldSz cx="12192000" cy="6858000"/>
  <p:notesSz cx="6858000" cy="9144000"/>
  <p:embeddedFontLst>
    <p:embeddedFont>
      <p:font typeface="212 Baby Girl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herry Blue" panose="020B0604020202020204" charset="0"/>
      <p:regular r:id="rId17"/>
    </p:embeddedFont>
    <p:embeddedFont>
      <p:font typeface="Hijo Puta Peligroso" panose="02000500000000000000" charset="0"/>
      <p:regular r:id="rId18"/>
    </p:embeddedFont>
    <p:embeddedFont>
      <p:font typeface="Winkl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1" d="100"/>
          <a:sy n="91" d="100"/>
        </p:scale>
        <p:origin x="79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CC59-56B7-4D29-BCFF-AA2578195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256A1-0323-470B-985F-32ED52BDA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3948-9AF0-42AB-B651-097C8C9C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1A09-0B12-47AE-8EDE-2B73D2E9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84876-49A0-402C-BE2D-2EE02DB0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6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5D53-2BF7-4D17-9E03-B2D4BCB3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93DEB-5F97-4642-A71F-D6E29FDB4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41FC1-A73A-47EB-A896-34570985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53A61-F91D-42CE-A66D-5BEAFCBB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784C-8E1D-4C10-8A32-DE5017C0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8B85F7-2F30-46C4-82DB-3D61A7178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AD958-0AC6-4332-98A4-4E897A349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6A92-9547-41C1-8C21-38AA5D8F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92621-3F37-41DB-AF28-52A489ED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C7D-3BE9-4367-8926-D8DB502A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9E8A-2C8B-4A6A-ADB8-11E8A4D5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AE3DD-B50A-49CC-9975-2F276B44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1A8B9-CFF2-4A23-BE30-06CE44A0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E708-31D6-4F25-8CAF-B7A3DDC4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9E33-9A64-40BA-946F-F56D2DA1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B4CB-D6FD-4B4D-A2B2-125D810A2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87DF-C98E-4C41-A8B0-0D38D9BEB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A134-9B4E-4B2D-B993-95BB0B34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0C88C-53F8-4D49-826A-F7149EA0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5D170-44EB-4033-AFEC-84052E42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8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A7D3-6B9C-404E-AFDE-A95F00B4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31EFE-C172-4FDE-89FA-3691F6CA7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0CE3-5EA9-44D6-998F-6F7764A85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BCDB-55F9-477D-88BD-BA95CBAF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67774-A87D-486C-9680-DF55C441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AEF68-0D9A-4017-92E1-93BAFD4B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159E-A131-42A5-8313-D086C083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A244B-CCFA-42D7-95E8-9A4152337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9C556-A08F-4643-A43E-CFE766FE3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D1618-E772-4F7F-87A2-147C0731A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533AC-B868-4546-AF3A-335E34C4A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E8D6B-9576-4A74-A1CA-3B03B8BF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37DFB-96AF-424F-8C2E-0391035C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9F14D-0A8D-4AA4-8740-68408E3A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1BB9-296D-4CB4-A200-1F4296AD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6228B-509B-4E5C-9C5B-C20F81C1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23DD6-DF44-4C75-AEDC-3790BB9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42230-E1CA-41E1-BCB6-56FA5E8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51270-2031-4968-863C-4C19ADC9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85DF6-E734-4AF1-90CC-FC0D9B9D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76870-EF67-439F-AC16-1DB5A7752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8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9355-9167-4E1D-BD47-D8B8E8CB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6426-A873-4460-A92C-D252B18E8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1DB02-6213-47E7-8B51-07C7A93B4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386E6-9FDD-4149-99AC-3F035B54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7739D-F8BD-47A4-B9FC-34817806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924F-23A4-44A6-9D51-0266AE80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4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60D8-BDE9-42BB-838C-55C0A669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BF88F-CA94-4BBE-8185-11814E495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10BDA-592D-49FA-85E8-60B861218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2727B-EDB0-4EB0-98E0-D23AA4F6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00380-9159-407E-9172-08F6C848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00CD-D1A4-42A9-B29F-659926A8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C68CB-6738-435F-A7C9-B0BE11DE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A5F00-897D-4AE6-A57F-BBE38DF31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A57E0-FF5E-4036-80EE-B8E2387A5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8A7D3-533A-43B1-A827-753029B610A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5BF24-D373-4175-B50B-5A12FCFE2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15B1-A484-4ED4-BD38-59E1842EF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53D03-1F9C-4DDA-B88E-0176FD228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fif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fif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44EFF-77FC-45C8-8601-F71DA3F1CC45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AE7C67-9E3D-4DE3-907B-4A7797E57ED7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3A3E32-F3D1-4D77-81F8-CDD2F4725F9C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DA8484-0726-45B8-BF83-8D840CD1744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C0C74-5327-4157-81DA-8000FEE36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8FCC190-62FD-4C7D-B163-D0228766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203D3B-04CD-4101-B135-D0D68BB4337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C4C998-8473-4C3B-9A98-857C8B46A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496089-2C48-4282-9118-2E46F4172A1B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DF6CC3-DA1B-4D8A-A9B9-52279B29DB5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162A4-7EB2-4AAB-BEF9-ADD64F21F1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BA46A-4EB2-4B97-B545-C853E358A9BC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D9A5A5-B73D-48EE-8F69-5B6B14D3E14B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7FBB6-5DA2-4F12-AA94-4A0D5886409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EF413A-BDBB-4B81-8D7F-357318EE257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7F48B-7FAE-40F5-9AD1-877392E9A9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531439-39A5-4148-A96F-1B9E457789C8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97B1FB-393B-4C16-AA6E-FAADEFF72161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52D7FE-375F-4E4D-A191-C116C757BAB3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6A41E4-53BF-4C01-B389-3BBB207D46A9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07693E-CD77-4425-A4B1-81711639574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E8EF4-8A5F-4935-AC4D-D2CC4A28EE7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52CED2-6379-4FAC-973E-568A24BE58B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5135FE-E9EF-4D3A-AC26-29212DC9143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696DB6-0677-4157-8FF2-D7D7434018C1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78B8EF-07BA-4B88-8204-7439C261A88E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005D5-99A0-4766-8B8E-1835A35DC773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FA55A-127A-4231-B63D-0CF91D050FD0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40E64A-9F15-4059-8B5C-61D6CF2D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F4D030-C91A-4091-BF27-CDB763A4D9C5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547134-E2C6-44EA-94EC-B27CD6202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EC6797-AD3B-4345-9923-A853C91BC8B1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135FE54-97D5-457F-9D59-DBA68F0D7F6E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8ED90A-BC32-4BF8-A990-9373E873F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C8E14E-9B75-46DF-8041-58FBCB644065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66CA98-DDD6-4DCC-9DB3-E33871743ECF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04EAC9-2F38-42F1-9429-9DB7701D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81835F-1674-4837-BF28-F3A10C002FC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C2DDA-60C6-4384-BA85-C7E3B5F82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687252-D103-40A0-85AD-740ABE241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E1BD56-84AB-4A8C-B57F-8FAA0319E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1FE9B-DA9F-47F7-8FCE-548243870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892383-2224-40A3-AB0C-21A3F0686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A3EF4FC-834B-4652-B0A7-DFE9A8191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46E5BA-404D-4DA1-9ECF-806AA9942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5FAB5-E0D3-4259-8541-0F85C0BB6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048470-F25C-4774-B7F5-613DD659A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4F5C28-E87A-44CF-883C-D42212172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F16487-C6C1-4479-B9BB-8B12DF316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108426-7352-4DB3-80BE-44437B4F1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6776B-02BA-4712-9340-4994CB504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08D39D-709C-4982-A771-CA594B4DA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243F52-70C1-482D-91BA-F6CB5344B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344638-D5A8-4BDC-88EE-5733C4CD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E1E441-FB74-4F66-AF1B-61E0D9EB8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F2DFC1D-CB8A-40E0-BBA1-7AF570B2A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8726F7-5C40-4F28-8AC0-E95B4665B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5D31D8-10A0-4410-8CE5-9A8465C81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F1206E4-3A4B-4D20-871A-1F8DA3D3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7719" r="2556"/>
          <a:stretch>
            <a:fillRect/>
          </a:stretch>
        </p:blipFill>
        <p:spPr>
          <a:xfrm>
            <a:off x="0" y="-5763"/>
            <a:ext cx="12192000" cy="2696643"/>
          </a:xfrm>
          <a:custGeom>
            <a:avLst/>
            <a:gdLst>
              <a:gd name="connsiteX0" fmla="*/ 0 w 12192000"/>
              <a:gd name="connsiteY0" fmla="*/ 0 h 2696643"/>
              <a:gd name="connsiteX1" fmla="*/ 12192000 w 12192000"/>
              <a:gd name="connsiteY1" fmla="*/ 0 h 2696643"/>
              <a:gd name="connsiteX2" fmla="*/ 12192000 w 12192000"/>
              <a:gd name="connsiteY2" fmla="*/ 2696643 h 2696643"/>
              <a:gd name="connsiteX3" fmla="*/ 0 w 12192000"/>
              <a:gd name="connsiteY3" fmla="*/ 2696643 h 269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6643">
                <a:moveTo>
                  <a:pt x="0" y="0"/>
                </a:moveTo>
                <a:lnTo>
                  <a:pt x="12192000" y="0"/>
                </a:lnTo>
                <a:lnTo>
                  <a:pt x="12192000" y="2696643"/>
                </a:lnTo>
                <a:lnTo>
                  <a:pt x="0" y="2696643"/>
                </a:lnTo>
                <a:close/>
              </a:path>
            </a:pathLst>
          </a:cu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FD4068B-424E-4A30-807F-68F62D23F4F6}"/>
              </a:ext>
            </a:extLst>
          </p:cNvPr>
          <p:cNvGrpSpPr/>
          <p:nvPr/>
        </p:nvGrpSpPr>
        <p:grpSpPr>
          <a:xfrm>
            <a:off x="-18" y="-27344"/>
            <a:ext cx="12192037" cy="2156864"/>
            <a:chOff x="-18" y="-13535"/>
            <a:chExt cx="12192037" cy="215686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B84EFEC-8BFC-43A4-89D5-3ECB099DC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" t="3379" r="3379" b="3379"/>
            <a:stretch/>
          </p:blipFill>
          <p:spPr>
            <a:xfrm>
              <a:off x="-18" y="-11966"/>
              <a:ext cx="2584468" cy="1668699"/>
            </a:xfrm>
            <a:custGeom>
              <a:avLst/>
              <a:gdLst>
                <a:gd name="connsiteX0" fmla="*/ 0 w 2584468"/>
                <a:gd name="connsiteY0" fmla="*/ 0 h 1668699"/>
                <a:gd name="connsiteX1" fmla="*/ 2584468 w 2584468"/>
                <a:gd name="connsiteY1" fmla="*/ 0 h 1668699"/>
                <a:gd name="connsiteX2" fmla="*/ 2584468 w 2584468"/>
                <a:gd name="connsiteY2" fmla="*/ 1668699 h 1668699"/>
                <a:gd name="connsiteX3" fmla="*/ 2405227 w 2584468"/>
                <a:gd name="connsiteY3" fmla="*/ 1668699 h 1668699"/>
                <a:gd name="connsiteX4" fmla="*/ 2353047 w 2584468"/>
                <a:gd name="connsiteY4" fmla="*/ 1630339 h 1668699"/>
                <a:gd name="connsiteX5" fmla="*/ 1734595 w 2584468"/>
                <a:gd name="connsiteY5" fmla="*/ 1227779 h 1668699"/>
                <a:gd name="connsiteX6" fmla="*/ 1307738 w 2584468"/>
                <a:gd name="connsiteY6" fmla="*/ 1259506 h 1668699"/>
                <a:gd name="connsiteX7" fmla="*/ 1145826 w 2584468"/>
                <a:gd name="connsiteY7" fmla="*/ 1338826 h 1668699"/>
                <a:gd name="connsiteX8" fmla="*/ 512898 w 2584468"/>
                <a:gd name="connsiteY8" fmla="*/ 1021550 h 1668699"/>
                <a:gd name="connsiteX9" fmla="*/ 0 w 2584468"/>
                <a:gd name="connsiteY9" fmla="*/ 858228 h 16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4468" h="1668699">
                  <a:moveTo>
                    <a:pt x="0" y="0"/>
                  </a:moveTo>
                  <a:lnTo>
                    <a:pt x="2584468" y="0"/>
                  </a:lnTo>
                  <a:lnTo>
                    <a:pt x="2584468" y="1668699"/>
                  </a:lnTo>
                  <a:lnTo>
                    <a:pt x="2405227" y="1668699"/>
                  </a:lnTo>
                  <a:lnTo>
                    <a:pt x="2353047" y="1630339"/>
                  </a:lnTo>
                  <a:cubicBezTo>
                    <a:pt x="2154323" y="1485566"/>
                    <a:pt x="1864921" y="1282311"/>
                    <a:pt x="1734595" y="1227779"/>
                  </a:cubicBezTo>
                  <a:cubicBezTo>
                    <a:pt x="1526072" y="1140528"/>
                    <a:pt x="1356802" y="1251574"/>
                    <a:pt x="1307738" y="1259506"/>
                  </a:cubicBezTo>
                  <a:lnTo>
                    <a:pt x="1145826" y="1338826"/>
                  </a:lnTo>
                  <a:lnTo>
                    <a:pt x="512898" y="1021550"/>
                  </a:lnTo>
                  <a:lnTo>
                    <a:pt x="0" y="858228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BEC8DC7-EA71-4C80-9ED2-F84607B9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01"/>
            <a:stretch>
              <a:fillRect/>
            </a:stretch>
          </p:blipFill>
          <p:spPr>
            <a:xfrm>
              <a:off x="3866595" y="355424"/>
              <a:ext cx="4660897" cy="1787905"/>
            </a:xfrm>
            <a:custGeom>
              <a:avLst/>
              <a:gdLst>
                <a:gd name="connsiteX0" fmla="*/ 0 w 4660897"/>
                <a:gd name="connsiteY0" fmla="*/ 0 h 1787905"/>
                <a:gd name="connsiteX1" fmla="*/ 4660897 w 4660897"/>
                <a:gd name="connsiteY1" fmla="*/ 0 h 1787905"/>
                <a:gd name="connsiteX2" fmla="*/ 4660897 w 4660897"/>
                <a:gd name="connsiteY2" fmla="*/ 1077517 h 1787905"/>
                <a:gd name="connsiteX3" fmla="*/ 4495481 w 4660897"/>
                <a:gd name="connsiteY3" fmla="*/ 1074961 h 1787905"/>
                <a:gd name="connsiteX4" fmla="*/ 3233485 w 4660897"/>
                <a:gd name="connsiteY4" fmla="*/ 1365247 h 1787905"/>
                <a:gd name="connsiteX5" fmla="*/ 2587811 w 4660897"/>
                <a:gd name="connsiteY5" fmla="*/ 1408790 h 1787905"/>
                <a:gd name="connsiteX6" fmla="*/ 1678001 w 4660897"/>
                <a:gd name="connsiteY6" fmla="*/ 1757132 h 1787905"/>
                <a:gd name="connsiteX7" fmla="*/ 958955 w 4660897"/>
                <a:gd name="connsiteY7" fmla="*/ 1742618 h 1787905"/>
                <a:gd name="connsiteX8" fmla="*/ 313281 w 4660897"/>
                <a:gd name="connsiteY8" fmla="*/ 1510390 h 1787905"/>
                <a:gd name="connsiteX9" fmla="*/ 1609 w 4660897"/>
                <a:gd name="connsiteY9" fmla="*/ 1628361 h 1787905"/>
                <a:gd name="connsiteX10" fmla="*/ 0 w 4660897"/>
                <a:gd name="connsiteY10" fmla="*/ 1628307 h 1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0897" h="1787905">
                  <a:moveTo>
                    <a:pt x="0" y="0"/>
                  </a:moveTo>
                  <a:lnTo>
                    <a:pt x="4660897" y="0"/>
                  </a:lnTo>
                  <a:lnTo>
                    <a:pt x="4660897" y="1077517"/>
                  </a:lnTo>
                  <a:lnTo>
                    <a:pt x="4495481" y="1074961"/>
                  </a:lnTo>
                  <a:cubicBezTo>
                    <a:pt x="4495481" y="1074961"/>
                    <a:pt x="3551430" y="1309609"/>
                    <a:pt x="3233485" y="1365247"/>
                  </a:cubicBezTo>
                  <a:cubicBezTo>
                    <a:pt x="2915540" y="1420885"/>
                    <a:pt x="2847059" y="1343476"/>
                    <a:pt x="2587811" y="1408790"/>
                  </a:cubicBezTo>
                  <a:cubicBezTo>
                    <a:pt x="2328564" y="1474104"/>
                    <a:pt x="1949476" y="1701494"/>
                    <a:pt x="1678001" y="1757132"/>
                  </a:cubicBezTo>
                  <a:cubicBezTo>
                    <a:pt x="1406524" y="1812770"/>
                    <a:pt x="1186408" y="1783742"/>
                    <a:pt x="958955" y="1742618"/>
                  </a:cubicBezTo>
                  <a:cubicBezTo>
                    <a:pt x="731502" y="1701494"/>
                    <a:pt x="482036" y="1529742"/>
                    <a:pt x="313281" y="1510390"/>
                  </a:cubicBezTo>
                  <a:cubicBezTo>
                    <a:pt x="165621" y="1493457"/>
                    <a:pt x="119075" y="1615430"/>
                    <a:pt x="1609" y="1628361"/>
                  </a:cubicBezTo>
                  <a:lnTo>
                    <a:pt x="0" y="1628307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CD7280E-B799-41D2-8015-3F112923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"/>
            <a:stretch>
              <a:fillRect/>
            </a:stretch>
          </p:blipFill>
          <p:spPr>
            <a:xfrm>
              <a:off x="9353132" y="-5763"/>
              <a:ext cx="2838887" cy="1600200"/>
            </a:xfrm>
            <a:custGeom>
              <a:avLst/>
              <a:gdLst>
                <a:gd name="connsiteX0" fmla="*/ 0 w 2838887"/>
                <a:gd name="connsiteY0" fmla="*/ 0 h 1600200"/>
                <a:gd name="connsiteX1" fmla="*/ 2838887 w 2838887"/>
                <a:gd name="connsiteY1" fmla="*/ 0 h 1600200"/>
                <a:gd name="connsiteX2" fmla="*/ 2838887 w 2838887"/>
                <a:gd name="connsiteY2" fmla="*/ 847992 h 1600200"/>
                <a:gd name="connsiteX3" fmla="*/ 2830870 w 2838887"/>
                <a:gd name="connsiteY3" fmla="*/ 854349 h 1600200"/>
                <a:gd name="connsiteX4" fmla="*/ 2710853 w 2838887"/>
                <a:gd name="connsiteY4" fmla="*/ 832946 h 1600200"/>
                <a:gd name="connsiteX5" fmla="*/ 2358668 w 2838887"/>
                <a:gd name="connsiteY5" fmla="*/ 861975 h 1600200"/>
                <a:gd name="connsiteX6" fmla="*/ 1947785 w 2838887"/>
                <a:gd name="connsiteY6" fmla="*/ 1399003 h 1600200"/>
                <a:gd name="connsiteX7" fmla="*/ 1522228 w 2838887"/>
                <a:gd name="connsiteY7" fmla="*/ 1486089 h 1600200"/>
                <a:gd name="connsiteX8" fmla="*/ 1328939 w 2838887"/>
                <a:gd name="connsiteY8" fmla="*/ 1572835 h 1600200"/>
                <a:gd name="connsiteX9" fmla="*/ 1273852 w 2838887"/>
                <a:gd name="connsiteY9" fmla="*/ 1600200 h 1600200"/>
                <a:gd name="connsiteX10" fmla="*/ 132020 w 2838887"/>
                <a:gd name="connsiteY10" fmla="*/ 1600200 h 1600200"/>
                <a:gd name="connsiteX11" fmla="*/ 106680 w 2838887"/>
                <a:gd name="connsiteY11" fmla="*/ 1576109 h 1600200"/>
                <a:gd name="connsiteX12" fmla="*/ 1809 w 2838887"/>
                <a:gd name="connsiteY12" fmla="*/ 1475161 h 1600200"/>
                <a:gd name="connsiteX13" fmla="*/ 0 w 2838887"/>
                <a:gd name="connsiteY13" fmla="*/ 1473478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8887" h="1600200">
                  <a:moveTo>
                    <a:pt x="0" y="0"/>
                  </a:moveTo>
                  <a:lnTo>
                    <a:pt x="2838887" y="0"/>
                  </a:lnTo>
                  <a:lnTo>
                    <a:pt x="2838887" y="847992"/>
                  </a:lnTo>
                  <a:lnTo>
                    <a:pt x="2830870" y="854349"/>
                  </a:lnTo>
                  <a:cubicBezTo>
                    <a:pt x="2802568" y="863751"/>
                    <a:pt x="2764354" y="822363"/>
                    <a:pt x="2710853" y="832946"/>
                  </a:cubicBezTo>
                  <a:cubicBezTo>
                    <a:pt x="2625252" y="849879"/>
                    <a:pt x="2485845" y="767632"/>
                    <a:pt x="2358668" y="861975"/>
                  </a:cubicBezTo>
                  <a:cubicBezTo>
                    <a:pt x="2231490" y="956318"/>
                    <a:pt x="2087192" y="1294984"/>
                    <a:pt x="1947785" y="1399003"/>
                  </a:cubicBezTo>
                  <a:cubicBezTo>
                    <a:pt x="1808378" y="1503022"/>
                    <a:pt x="1732561" y="1406260"/>
                    <a:pt x="1522228" y="1486089"/>
                  </a:cubicBezTo>
                  <a:cubicBezTo>
                    <a:pt x="1469645" y="1506046"/>
                    <a:pt x="1402693" y="1536889"/>
                    <a:pt x="1328939" y="1572835"/>
                  </a:cubicBezTo>
                  <a:lnTo>
                    <a:pt x="1273852" y="1600200"/>
                  </a:lnTo>
                  <a:lnTo>
                    <a:pt x="132020" y="1600200"/>
                  </a:lnTo>
                  <a:lnTo>
                    <a:pt x="106680" y="1576109"/>
                  </a:lnTo>
                  <a:cubicBezTo>
                    <a:pt x="66354" y="1537413"/>
                    <a:pt x="29830" y="1501836"/>
                    <a:pt x="1809" y="1475161"/>
                  </a:cubicBezTo>
                  <a:lnTo>
                    <a:pt x="0" y="1473478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B712977-155D-47D7-A49A-58404F4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" b="3867"/>
            <a:stretch>
              <a:fillRect/>
            </a:stretch>
          </p:blipFill>
          <p:spPr>
            <a:xfrm>
              <a:off x="7671054" y="-11303"/>
              <a:ext cx="3109149" cy="1919239"/>
            </a:xfrm>
            <a:custGeom>
              <a:avLst/>
              <a:gdLst>
                <a:gd name="connsiteX0" fmla="*/ 0 w 3109149"/>
                <a:gd name="connsiteY0" fmla="*/ 0 h 1919239"/>
                <a:gd name="connsiteX1" fmla="*/ 3109149 w 3109149"/>
                <a:gd name="connsiteY1" fmla="*/ 0 h 1919239"/>
                <a:gd name="connsiteX2" fmla="*/ 3109149 w 3109149"/>
                <a:gd name="connsiteY2" fmla="*/ 1528712 h 1919239"/>
                <a:gd name="connsiteX3" fmla="*/ 3096964 w 3109149"/>
                <a:gd name="connsiteY3" fmla="*/ 1533846 h 1919239"/>
                <a:gd name="connsiteX4" fmla="*/ 2349229 w 3109149"/>
                <a:gd name="connsiteY4" fmla="*/ 1888355 h 1919239"/>
                <a:gd name="connsiteX5" fmla="*/ 2070415 w 3109149"/>
                <a:gd name="connsiteY5" fmla="*/ 1844812 h 1919239"/>
                <a:gd name="connsiteX6" fmla="*/ 1630184 w 3109149"/>
                <a:gd name="connsiteY6" fmla="*/ 1452926 h 1919239"/>
                <a:gd name="connsiteX7" fmla="*/ 691022 w 3109149"/>
                <a:gd name="connsiteY7" fmla="*/ 1438412 h 1919239"/>
                <a:gd name="connsiteX8" fmla="*/ 179254 w 3109149"/>
                <a:gd name="connsiteY8" fmla="*/ 1562691 h 1919239"/>
                <a:gd name="connsiteX9" fmla="*/ 0 w 3109149"/>
                <a:gd name="connsiteY9" fmla="*/ 1604274 h 191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9149" h="1919239">
                  <a:moveTo>
                    <a:pt x="0" y="0"/>
                  </a:moveTo>
                  <a:lnTo>
                    <a:pt x="3109149" y="0"/>
                  </a:lnTo>
                  <a:lnTo>
                    <a:pt x="3109149" y="1528712"/>
                  </a:lnTo>
                  <a:lnTo>
                    <a:pt x="3096964" y="1533846"/>
                  </a:lnTo>
                  <a:cubicBezTo>
                    <a:pt x="2869253" y="1636736"/>
                    <a:pt x="2511871" y="1837555"/>
                    <a:pt x="2349229" y="1888355"/>
                  </a:cubicBezTo>
                  <a:cubicBezTo>
                    <a:pt x="2163353" y="1946412"/>
                    <a:pt x="2190256" y="1917383"/>
                    <a:pt x="2070415" y="1844812"/>
                  </a:cubicBezTo>
                  <a:cubicBezTo>
                    <a:pt x="1950575" y="1772241"/>
                    <a:pt x="1703555" y="1518240"/>
                    <a:pt x="1630184" y="1452926"/>
                  </a:cubicBezTo>
                  <a:lnTo>
                    <a:pt x="691022" y="1438412"/>
                  </a:lnTo>
                  <a:cubicBezTo>
                    <a:pt x="691022" y="1438412"/>
                    <a:pt x="455010" y="1497074"/>
                    <a:pt x="179254" y="1562691"/>
                  </a:cubicBezTo>
                  <a:lnTo>
                    <a:pt x="0" y="1604274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15E6C8-79E4-415F-A022-06B75D6F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65" y="-13535"/>
              <a:ext cx="2515974" cy="130932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4994144-7D6B-4BD1-8D6A-A058CE6D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/>
            <a:stretch>
              <a:fillRect/>
            </a:stretch>
          </p:blipFill>
          <p:spPr>
            <a:xfrm>
              <a:off x="2128178" y="-12468"/>
              <a:ext cx="3108765" cy="1998306"/>
            </a:xfrm>
            <a:custGeom>
              <a:avLst/>
              <a:gdLst>
                <a:gd name="connsiteX0" fmla="*/ 317040 w 3108765"/>
                <a:gd name="connsiteY0" fmla="*/ 1740396 h 1998306"/>
                <a:gd name="connsiteX1" fmla="*/ 327768 w 3108765"/>
                <a:gd name="connsiteY1" fmla="*/ 1747634 h 1998306"/>
                <a:gd name="connsiteX2" fmla="*/ 426935 w 3108765"/>
                <a:gd name="connsiteY2" fmla="*/ 1815783 h 1998306"/>
                <a:gd name="connsiteX3" fmla="*/ 294866 w 3108765"/>
                <a:gd name="connsiteY3" fmla="*/ 1743211 h 1998306"/>
                <a:gd name="connsiteX4" fmla="*/ 0 w 3108765"/>
                <a:gd name="connsiteY4" fmla="*/ 0 h 1998306"/>
                <a:gd name="connsiteX5" fmla="*/ 3108765 w 3108765"/>
                <a:gd name="connsiteY5" fmla="*/ 0 h 1998306"/>
                <a:gd name="connsiteX6" fmla="*/ 3108765 w 3108765"/>
                <a:gd name="connsiteY6" fmla="*/ 1998306 h 1998306"/>
                <a:gd name="connsiteX7" fmla="*/ 2395278 w 3108765"/>
                <a:gd name="connsiteY7" fmla="*/ 1998306 h 1998306"/>
                <a:gd name="connsiteX8" fmla="*/ 2356618 w 3108765"/>
                <a:gd name="connsiteY8" fmla="*/ 1981791 h 1998306"/>
                <a:gd name="connsiteX9" fmla="*/ 2055792 w 3108765"/>
                <a:gd name="connsiteY9" fmla="*/ 1873841 h 1998306"/>
                <a:gd name="connsiteX10" fmla="*/ 1688933 w 3108765"/>
                <a:gd name="connsiteY10" fmla="*/ 1989955 h 1998306"/>
                <a:gd name="connsiteX11" fmla="*/ 1087282 w 3108765"/>
                <a:gd name="connsiteY11" fmla="*/ 1714183 h 1998306"/>
                <a:gd name="connsiteX12" fmla="*/ 432438 w 3108765"/>
                <a:gd name="connsiteY12" fmla="*/ 1725749 h 1998306"/>
                <a:gd name="connsiteX13" fmla="*/ 317040 w 3108765"/>
                <a:gd name="connsiteY13" fmla="*/ 1740396 h 1998306"/>
                <a:gd name="connsiteX14" fmla="*/ 221737 w 3108765"/>
                <a:gd name="connsiteY14" fmla="*/ 1676097 h 1998306"/>
                <a:gd name="connsiteX15" fmla="*/ 60088 w 3108765"/>
                <a:gd name="connsiteY15" fmla="*/ 1569684 h 1998306"/>
                <a:gd name="connsiteX16" fmla="*/ 0 w 3108765"/>
                <a:gd name="connsiteY16" fmla="*/ 1531753 h 199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8765" h="1998306">
                  <a:moveTo>
                    <a:pt x="317040" y="1740396"/>
                  </a:moveTo>
                  <a:lnTo>
                    <a:pt x="327768" y="1747634"/>
                  </a:lnTo>
                  <a:cubicBezTo>
                    <a:pt x="388567" y="1789022"/>
                    <a:pt x="426935" y="1815783"/>
                    <a:pt x="426935" y="1815783"/>
                  </a:cubicBezTo>
                  <a:lnTo>
                    <a:pt x="294866" y="1743211"/>
                  </a:lnTo>
                  <a:close/>
                  <a:moveTo>
                    <a:pt x="0" y="0"/>
                  </a:moveTo>
                  <a:lnTo>
                    <a:pt x="3108765" y="0"/>
                  </a:lnTo>
                  <a:lnTo>
                    <a:pt x="3108765" y="1998306"/>
                  </a:lnTo>
                  <a:lnTo>
                    <a:pt x="2395278" y="1998306"/>
                  </a:lnTo>
                  <a:lnTo>
                    <a:pt x="2356618" y="1981791"/>
                  </a:lnTo>
                  <a:cubicBezTo>
                    <a:pt x="2244725" y="1931293"/>
                    <a:pt x="2140170" y="1883517"/>
                    <a:pt x="2055792" y="1873841"/>
                  </a:cubicBezTo>
                  <a:cubicBezTo>
                    <a:pt x="1887037" y="1854489"/>
                    <a:pt x="1850351" y="2016565"/>
                    <a:pt x="1688933" y="1989955"/>
                  </a:cubicBezTo>
                  <a:cubicBezTo>
                    <a:pt x="1527514" y="1963345"/>
                    <a:pt x="1319626" y="1755307"/>
                    <a:pt x="1087282" y="1714183"/>
                  </a:cubicBezTo>
                  <a:cubicBezTo>
                    <a:pt x="913024" y="1683340"/>
                    <a:pt x="616326" y="1705565"/>
                    <a:pt x="432438" y="1725749"/>
                  </a:cubicBezTo>
                  <a:lnTo>
                    <a:pt x="317040" y="1740396"/>
                  </a:lnTo>
                  <a:lnTo>
                    <a:pt x="221737" y="1676097"/>
                  </a:lnTo>
                  <a:cubicBezTo>
                    <a:pt x="172208" y="1642983"/>
                    <a:pt x="117028" y="1606524"/>
                    <a:pt x="60088" y="1569684"/>
                  </a:cubicBezTo>
                  <a:lnTo>
                    <a:pt x="0" y="1531753"/>
                  </a:lnTo>
                  <a:close/>
                </a:path>
              </a:pathLst>
            </a:cu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1A97FC2-5C58-49B0-B390-865D618B198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14940"/>
          <a:stretch>
            <a:fillRect/>
          </a:stretch>
        </p:blipFill>
        <p:spPr>
          <a:xfrm>
            <a:off x="1350158" y="3025406"/>
            <a:ext cx="3933042" cy="3823073"/>
          </a:xfrm>
          <a:custGeom>
            <a:avLst/>
            <a:gdLst>
              <a:gd name="connsiteX0" fmla="*/ 718780 w 3933042"/>
              <a:gd name="connsiteY0" fmla="*/ 851 h 3823073"/>
              <a:gd name="connsiteX1" fmla="*/ 812471 w 3933042"/>
              <a:gd name="connsiteY1" fmla="*/ 80651 h 3823073"/>
              <a:gd name="connsiteX2" fmla="*/ 841499 w 3933042"/>
              <a:gd name="connsiteY2" fmla="*/ 254823 h 3823073"/>
              <a:gd name="connsiteX3" fmla="*/ 1683328 w 3933042"/>
              <a:gd name="connsiteY3" fmla="*/ 704765 h 3823073"/>
              <a:gd name="connsiteX4" fmla="*/ 3076699 w 3933042"/>
              <a:gd name="connsiteY4" fmla="*/ 1169223 h 3823073"/>
              <a:gd name="connsiteX5" fmla="*/ 3642756 w 3933042"/>
              <a:gd name="connsiteY5" fmla="*/ 1430480 h 3823073"/>
              <a:gd name="connsiteX6" fmla="*/ 3933042 w 3933042"/>
              <a:gd name="connsiteY6" fmla="*/ 2025565 h 3823073"/>
              <a:gd name="connsiteX7" fmla="*/ 3468585 w 3933042"/>
              <a:gd name="connsiteY7" fmla="*/ 3651165 h 3823073"/>
              <a:gd name="connsiteX8" fmla="*/ 2902528 w 3933042"/>
              <a:gd name="connsiteY8" fmla="*/ 3360880 h 3823073"/>
              <a:gd name="connsiteX9" fmla="*/ 2191328 w 3933042"/>
              <a:gd name="connsiteY9" fmla="*/ 3230251 h 3823073"/>
              <a:gd name="connsiteX10" fmla="*/ 1813956 w 3933042"/>
              <a:gd name="connsiteY10" fmla="*/ 2606137 h 3823073"/>
              <a:gd name="connsiteX11" fmla="*/ 1567213 w 3933042"/>
              <a:gd name="connsiteY11" fmla="*/ 2591623 h 3823073"/>
              <a:gd name="connsiteX12" fmla="*/ 1146299 w 3933042"/>
              <a:gd name="connsiteY12" fmla="*/ 2765794 h 3823073"/>
              <a:gd name="connsiteX13" fmla="*/ 972128 w 3933042"/>
              <a:gd name="connsiteY13" fmla="*/ 2809337 h 3823073"/>
              <a:gd name="connsiteX14" fmla="*/ 1152444 w 3933042"/>
              <a:gd name="connsiteY14" fmla="*/ 3799788 h 3823073"/>
              <a:gd name="connsiteX15" fmla="*/ 1157362 w 3933042"/>
              <a:gd name="connsiteY15" fmla="*/ 3823073 h 3823073"/>
              <a:gd name="connsiteX16" fmla="*/ 0 w 3933042"/>
              <a:gd name="connsiteY16" fmla="*/ 3823073 h 3823073"/>
              <a:gd name="connsiteX17" fmla="*/ 0 w 3933042"/>
              <a:gd name="connsiteY17" fmla="*/ 556118 h 3823073"/>
              <a:gd name="connsiteX18" fmla="*/ 4660 w 3933042"/>
              <a:gd name="connsiteY18" fmla="*/ 551685 h 3823073"/>
              <a:gd name="connsiteX19" fmla="*/ 580242 w 3933042"/>
              <a:gd name="connsiteY19" fmla="*/ 51623 h 3823073"/>
              <a:gd name="connsiteX20" fmla="*/ 718780 w 3933042"/>
              <a:gd name="connsiteY20" fmla="*/ 851 h 382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3042" h="3823073">
                <a:moveTo>
                  <a:pt x="718780" y="851"/>
                </a:moveTo>
                <a:cubicBezTo>
                  <a:pt x="769382" y="8080"/>
                  <a:pt x="785257" y="59484"/>
                  <a:pt x="812471" y="80651"/>
                </a:cubicBezTo>
                <a:cubicBezTo>
                  <a:pt x="856014" y="114518"/>
                  <a:pt x="841499" y="254823"/>
                  <a:pt x="841499" y="254823"/>
                </a:cubicBezTo>
                <a:cubicBezTo>
                  <a:pt x="981804" y="329813"/>
                  <a:pt x="1310795" y="552365"/>
                  <a:pt x="1683328" y="704765"/>
                </a:cubicBezTo>
                <a:cubicBezTo>
                  <a:pt x="2055861" y="857165"/>
                  <a:pt x="2750128" y="1048270"/>
                  <a:pt x="3076699" y="1169223"/>
                </a:cubicBezTo>
                <a:cubicBezTo>
                  <a:pt x="3403270" y="1290176"/>
                  <a:pt x="3500032" y="1287756"/>
                  <a:pt x="3642756" y="1430480"/>
                </a:cubicBezTo>
                <a:cubicBezTo>
                  <a:pt x="3785480" y="1573204"/>
                  <a:pt x="3933042" y="2025565"/>
                  <a:pt x="3933042" y="2025565"/>
                </a:cubicBezTo>
                <a:cubicBezTo>
                  <a:pt x="3855633" y="2296498"/>
                  <a:pt x="3640337" y="3428613"/>
                  <a:pt x="3468585" y="3651165"/>
                </a:cubicBezTo>
                <a:cubicBezTo>
                  <a:pt x="3296833" y="3873717"/>
                  <a:pt x="3115404" y="3431032"/>
                  <a:pt x="2902528" y="3360880"/>
                </a:cubicBezTo>
                <a:cubicBezTo>
                  <a:pt x="2689652" y="3290728"/>
                  <a:pt x="2372757" y="3356041"/>
                  <a:pt x="2191328" y="3230251"/>
                </a:cubicBezTo>
                <a:cubicBezTo>
                  <a:pt x="2009899" y="3104461"/>
                  <a:pt x="1813956" y="2606137"/>
                  <a:pt x="1813956" y="2606137"/>
                </a:cubicBezTo>
                <a:cubicBezTo>
                  <a:pt x="1772832" y="2603718"/>
                  <a:pt x="1678489" y="2565013"/>
                  <a:pt x="1567213" y="2591623"/>
                </a:cubicBezTo>
                <a:cubicBezTo>
                  <a:pt x="1455937" y="2618233"/>
                  <a:pt x="1245480" y="2729508"/>
                  <a:pt x="1146299" y="2765794"/>
                </a:cubicBezTo>
                <a:cubicBezTo>
                  <a:pt x="1047118" y="2802080"/>
                  <a:pt x="962452" y="2596461"/>
                  <a:pt x="972128" y="2809337"/>
                </a:cubicBezTo>
                <a:cubicBezTo>
                  <a:pt x="978780" y="2955689"/>
                  <a:pt x="1086050" y="3483930"/>
                  <a:pt x="1152444" y="3799788"/>
                </a:cubicBezTo>
                <a:lnTo>
                  <a:pt x="1157362" y="3823073"/>
                </a:lnTo>
                <a:lnTo>
                  <a:pt x="0" y="3823073"/>
                </a:lnTo>
                <a:lnTo>
                  <a:pt x="0" y="556118"/>
                </a:lnTo>
                <a:lnTo>
                  <a:pt x="4660" y="551685"/>
                </a:lnTo>
                <a:cubicBezTo>
                  <a:pt x="237342" y="331930"/>
                  <a:pt x="449614" y="138709"/>
                  <a:pt x="580242" y="51623"/>
                </a:cubicBezTo>
                <a:cubicBezTo>
                  <a:pt x="645556" y="8080"/>
                  <a:pt x="688419" y="-3486"/>
                  <a:pt x="718780" y="851"/>
                </a:cubicBezTo>
                <a:close/>
              </a:path>
            </a:pathLst>
          </a:cu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7281DF6-6C73-4520-BFB4-15196149B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t="1269" r="31618"/>
          <a:stretch>
            <a:fillRect/>
          </a:stretch>
        </p:blipFill>
        <p:spPr>
          <a:xfrm>
            <a:off x="479677" y="2823210"/>
            <a:ext cx="2364456" cy="4034790"/>
          </a:xfrm>
          <a:custGeom>
            <a:avLst/>
            <a:gdLst>
              <a:gd name="connsiteX0" fmla="*/ 874021 w 2209222"/>
              <a:gd name="connsiteY0" fmla="*/ 20 h 3769893"/>
              <a:gd name="connsiteX1" fmla="*/ 975621 w 2209222"/>
              <a:gd name="connsiteY1" fmla="*/ 217734 h 3769893"/>
              <a:gd name="connsiteX2" fmla="*/ 1222364 w 2209222"/>
              <a:gd name="connsiteY2" fmla="*/ 246762 h 3769893"/>
              <a:gd name="connsiteX3" fmla="*/ 1294935 w 2209222"/>
              <a:gd name="connsiteY3" fmla="*/ 624134 h 3769893"/>
              <a:gd name="connsiteX4" fmla="*/ 1048192 w 2209222"/>
              <a:gd name="connsiteY4" fmla="*/ 1001505 h 3769893"/>
              <a:gd name="connsiteX5" fmla="*/ 1106249 w 2209222"/>
              <a:gd name="connsiteY5" fmla="*/ 1132134 h 3769893"/>
              <a:gd name="connsiteX6" fmla="*/ 1062706 w 2209222"/>
              <a:gd name="connsiteY6" fmla="*/ 1378877 h 3769893"/>
              <a:gd name="connsiteX7" fmla="*/ 1294935 w 2209222"/>
              <a:gd name="connsiteY7" fmla="*/ 1306305 h 3769893"/>
              <a:gd name="connsiteX8" fmla="*/ 1512649 w 2209222"/>
              <a:gd name="connsiteY8" fmla="*/ 1480477 h 3769893"/>
              <a:gd name="connsiteX9" fmla="*/ 1701335 w 2209222"/>
              <a:gd name="connsiteY9" fmla="*/ 2104591 h 3769893"/>
              <a:gd name="connsiteX10" fmla="*/ 1628764 w 2209222"/>
              <a:gd name="connsiteY10" fmla="*/ 2859334 h 3769893"/>
              <a:gd name="connsiteX11" fmla="*/ 2180306 w 2209222"/>
              <a:gd name="connsiteY11" fmla="*/ 3396362 h 3769893"/>
              <a:gd name="connsiteX12" fmla="*/ 2142108 w 2209222"/>
              <a:gd name="connsiteY12" fmla="*/ 3763770 h 3769893"/>
              <a:gd name="connsiteX13" fmla="*/ 2138824 w 2209222"/>
              <a:gd name="connsiteY13" fmla="*/ 3769893 h 3769893"/>
              <a:gd name="connsiteX14" fmla="*/ 144958 w 2209222"/>
              <a:gd name="connsiteY14" fmla="*/ 3769893 h 3769893"/>
              <a:gd name="connsiteX15" fmla="*/ 110150 w 2209222"/>
              <a:gd name="connsiteY15" fmla="*/ 3620994 h 3769893"/>
              <a:gd name="connsiteX16" fmla="*/ 3164 w 2209222"/>
              <a:gd name="connsiteY16" fmla="*/ 3033505 h 3769893"/>
              <a:gd name="connsiteX17" fmla="*/ 61221 w 2209222"/>
              <a:gd name="connsiteY17" fmla="*/ 2598077 h 3769893"/>
              <a:gd name="connsiteX18" fmla="*/ 119278 w 2209222"/>
              <a:gd name="connsiteY18" fmla="*/ 2264248 h 3769893"/>
              <a:gd name="connsiteX19" fmla="*/ 728878 w 2209222"/>
              <a:gd name="connsiteY19" fmla="*/ 856362 h 3769893"/>
              <a:gd name="connsiteX20" fmla="*/ 641792 w 2209222"/>
              <a:gd name="connsiteY20" fmla="*/ 232248 h 3769893"/>
              <a:gd name="connsiteX21" fmla="*/ 874021 w 2209222"/>
              <a:gd name="connsiteY21" fmla="*/ 20 h 37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9222" h="3769893">
                <a:moveTo>
                  <a:pt x="874021" y="20"/>
                </a:moveTo>
                <a:cubicBezTo>
                  <a:pt x="929659" y="-2399"/>
                  <a:pt x="975621" y="217734"/>
                  <a:pt x="975621" y="217734"/>
                </a:cubicBezTo>
                <a:cubicBezTo>
                  <a:pt x="1016745" y="222572"/>
                  <a:pt x="1169145" y="179029"/>
                  <a:pt x="1222364" y="246762"/>
                </a:cubicBezTo>
                <a:cubicBezTo>
                  <a:pt x="1275583" y="314495"/>
                  <a:pt x="1323964" y="498344"/>
                  <a:pt x="1294935" y="624134"/>
                </a:cubicBezTo>
                <a:cubicBezTo>
                  <a:pt x="1265906" y="749924"/>
                  <a:pt x="1079640" y="916838"/>
                  <a:pt x="1048192" y="1001505"/>
                </a:cubicBezTo>
                <a:cubicBezTo>
                  <a:pt x="1016744" y="1086172"/>
                  <a:pt x="1103830" y="1069239"/>
                  <a:pt x="1106249" y="1132134"/>
                </a:cubicBezTo>
                <a:cubicBezTo>
                  <a:pt x="1108668" y="1195029"/>
                  <a:pt x="1031258" y="1349848"/>
                  <a:pt x="1062706" y="1378877"/>
                </a:cubicBezTo>
                <a:cubicBezTo>
                  <a:pt x="1094154" y="1407905"/>
                  <a:pt x="1219945" y="1289372"/>
                  <a:pt x="1294935" y="1306305"/>
                </a:cubicBezTo>
                <a:cubicBezTo>
                  <a:pt x="1369926" y="1323238"/>
                  <a:pt x="1512649" y="1480477"/>
                  <a:pt x="1512649" y="1480477"/>
                </a:cubicBezTo>
                <a:cubicBezTo>
                  <a:pt x="1544097" y="1584496"/>
                  <a:pt x="1681983" y="1874781"/>
                  <a:pt x="1701335" y="2104591"/>
                </a:cubicBezTo>
                <a:cubicBezTo>
                  <a:pt x="1720688" y="2334400"/>
                  <a:pt x="1628764" y="2859334"/>
                  <a:pt x="1628764" y="2859334"/>
                </a:cubicBezTo>
                <a:cubicBezTo>
                  <a:pt x="1720688" y="2948839"/>
                  <a:pt x="2095639" y="3243962"/>
                  <a:pt x="2180306" y="3396362"/>
                </a:cubicBezTo>
                <a:cubicBezTo>
                  <a:pt x="2254390" y="3529712"/>
                  <a:pt x="2165490" y="3718625"/>
                  <a:pt x="2142108" y="3763770"/>
                </a:cubicBezTo>
                <a:lnTo>
                  <a:pt x="2138824" y="3769893"/>
                </a:lnTo>
                <a:lnTo>
                  <a:pt x="144958" y="3769893"/>
                </a:lnTo>
                <a:lnTo>
                  <a:pt x="110150" y="3620994"/>
                </a:lnTo>
                <a:cubicBezTo>
                  <a:pt x="59180" y="3398630"/>
                  <a:pt x="15864" y="3189534"/>
                  <a:pt x="3164" y="3033505"/>
                </a:cubicBezTo>
                <a:cubicBezTo>
                  <a:pt x="-13769" y="2825467"/>
                  <a:pt x="41869" y="2726286"/>
                  <a:pt x="61221" y="2598077"/>
                </a:cubicBezTo>
                <a:cubicBezTo>
                  <a:pt x="80573" y="2469868"/>
                  <a:pt x="8002" y="2554534"/>
                  <a:pt x="119278" y="2264248"/>
                </a:cubicBezTo>
                <a:cubicBezTo>
                  <a:pt x="230554" y="1973962"/>
                  <a:pt x="728878" y="856362"/>
                  <a:pt x="728878" y="856362"/>
                </a:cubicBezTo>
                <a:cubicBezTo>
                  <a:pt x="714364" y="752343"/>
                  <a:pt x="617602" y="374972"/>
                  <a:pt x="641792" y="232248"/>
                </a:cubicBezTo>
                <a:cubicBezTo>
                  <a:pt x="665983" y="89524"/>
                  <a:pt x="818383" y="2439"/>
                  <a:pt x="874021" y="20"/>
                </a:cubicBezTo>
                <a:close/>
              </a:path>
            </a:pathLst>
          </a:cu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0CD5637B-4A96-46AA-8C30-01ECFA6C48A8}"/>
              </a:ext>
            </a:extLst>
          </p:cNvPr>
          <p:cNvSpPr txBox="1"/>
          <p:nvPr/>
        </p:nvSpPr>
        <p:spPr>
          <a:xfrm>
            <a:off x="4261428" y="3154776"/>
            <a:ext cx="7831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Hijo Puta Peligroso" panose="02000500000000000000" pitchFamily="50" charset="0"/>
              </a:rPr>
              <a:t>Sejarah </a:t>
            </a:r>
            <a:r>
              <a:rPr lang="en-US" sz="7200" dirty="0" err="1">
                <a:latin typeface="Hijo Puta Peligroso" panose="02000500000000000000" pitchFamily="50" charset="0"/>
              </a:rPr>
              <a:t>Perumusan</a:t>
            </a:r>
            <a:endParaRPr lang="en-US" sz="7200" dirty="0">
              <a:latin typeface="Hijo Puta Peligroso" panose="02000500000000000000" pitchFamily="50" charset="0"/>
            </a:endParaRPr>
          </a:p>
          <a:p>
            <a:pPr algn="ctr"/>
            <a:r>
              <a:rPr lang="en-US" sz="7200" dirty="0">
                <a:latin typeface="Hijo Puta Peligroso" panose="02000500000000000000" pitchFamily="50" charset="0"/>
              </a:rPr>
              <a:t>Pancasila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1FD6D6-1717-433D-8A99-C7EEA2DFF19C}"/>
              </a:ext>
            </a:extLst>
          </p:cNvPr>
          <p:cNvSpPr txBox="1"/>
          <p:nvPr/>
        </p:nvSpPr>
        <p:spPr>
          <a:xfrm>
            <a:off x="6787100" y="5105779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Cherry Blue" panose="02000600000000000000" pitchFamily="2" charset="0"/>
              </a:rPr>
              <a:t>Kelompok</a:t>
            </a:r>
            <a:r>
              <a:rPr lang="en-US" sz="7200" dirty="0">
                <a:latin typeface="Cherry Blue" panose="02000600000000000000" pitchFamily="2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299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44EFF-77FC-45C8-8601-F71DA3F1CC45}"/>
              </a:ext>
            </a:extLst>
          </p:cNvPr>
          <p:cNvGrpSpPr/>
          <p:nvPr/>
        </p:nvGrpSpPr>
        <p:grpSpPr>
          <a:xfrm>
            <a:off x="0" y="20397"/>
            <a:ext cx="12192019" cy="6858000"/>
            <a:chOff x="-18" y="0"/>
            <a:chExt cx="121920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2AE7C67-9E3D-4DE3-907B-4A7797E57ED7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3A3E32-F3D1-4D77-81F8-CDD2F4725F9C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1DA8484-0726-45B8-BF83-8D840CD1744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C0C74-5327-4157-81DA-8000FEE36112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8FCC190-62FD-4C7D-B163-D0228766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203D3B-04CD-4101-B135-D0D68BB4337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C4C998-8473-4C3B-9A98-857C8B46A1BA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496089-2C48-4282-9118-2E46F4172A1B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DF6CC3-DA1B-4D8A-A9B9-52279B29DB5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162A4-7EB2-4AAB-BEF9-ADD64F21F1F9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BA46A-4EB2-4B97-B545-C853E358A9BC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D9A5A5-B73D-48EE-8F69-5B6B14D3E14B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27FBB6-5DA2-4F12-AA94-4A0D58864097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EF413A-BDBB-4B81-8D7F-357318EE257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7F48B-7FAE-40F5-9AD1-877392E9A9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531439-39A5-4148-A96F-1B9E457789C8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97B1FB-393B-4C16-AA6E-FAADEFF72161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52D7FE-375F-4E4D-A191-C116C757BAB3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6A41E4-53BF-4C01-B389-3BBB207D46A9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07693E-CD77-4425-A4B1-817116395747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E8EF4-8A5F-4935-AC4D-D2CC4A28EE7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52CED2-6379-4FAC-973E-568A24BE58B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5135FE-E9EF-4D3A-AC26-29212DC9143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696DB6-0677-4157-8FF2-D7D7434018C1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78B8EF-07BA-4B88-8204-7439C261A88E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005D5-99A0-4766-8B8E-1835A35DC773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FA55A-127A-4231-B63D-0CF91D050FD0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40E64A-9F15-4059-8B5C-61D6CF2D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F4D030-C91A-4091-BF27-CDB763A4D9C5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547134-E2C6-44EA-94EC-B27CD6202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EC6797-AD3B-4345-9923-A853C91BC8B1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135FE54-97D5-457F-9D59-DBA68F0D7F6E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8ED90A-BC32-4BF8-A990-9373E873F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2C8E14E-9B75-46DF-8041-58FBCB644065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66CA98-DDD6-4DCC-9DB3-E33871743ECF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04EAC9-2F38-42F1-9429-9DB7701D66A5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81835F-1674-4837-BF28-F3A10C002FC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C2DDA-60C6-4384-BA85-C7E3B5F825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1687252-D103-40A0-85AD-740ABE241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E1BD56-84AB-4A8C-B57F-8FAA0319E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81FE9B-DA9F-47F7-8FCE-548243870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892383-2224-40A3-AB0C-21A3F0686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A3EF4FC-834B-4652-B0A7-DFE9A8191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46E5BA-404D-4DA1-9ECF-806AA9942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55FAB5-E0D3-4259-8541-0F85C0BB6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048470-F25C-4774-B7F5-613DD659A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34F5C28-E87A-44CF-883C-D42212172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EF16487-C6C1-4479-B9BB-8B12DF316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108426-7352-4DB3-80BE-44437B4F1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16776B-02BA-4712-9340-4994CB504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08D39D-709C-4982-A771-CA594B4DA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243F52-70C1-482D-91BA-F6CB5344B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344638-D5A8-4BDC-88EE-5733C4CD1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E1E441-FB74-4F66-AF1B-61E0D9EB8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F2DFC1D-CB8A-40E0-BBA1-7AF570B2A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A8726F7-5C40-4F28-8AC0-E95B4665B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5D31D8-10A0-4410-8CE5-9A8465C81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F1206E4-3A4B-4D20-871A-1F8DA3D3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27719" r="2556"/>
          <a:stretch>
            <a:fillRect/>
          </a:stretch>
        </p:blipFill>
        <p:spPr>
          <a:xfrm>
            <a:off x="0" y="-852154"/>
            <a:ext cx="12192000" cy="2696643"/>
          </a:xfrm>
          <a:custGeom>
            <a:avLst/>
            <a:gdLst>
              <a:gd name="connsiteX0" fmla="*/ 0 w 12192000"/>
              <a:gd name="connsiteY0" fmla="*/ 0 h 2696643"/>
              <a:gd name="connsiteX1" fmla="*/ 12192000 w 12192000"/>
              <a:gd name="connsiteY1" fmla="*/ 0 h 2696643"/>
              <a:gd name="connsiteX2" fmla="*/ 12192000 w 12192000"/>
              <a:gd name="connsiteY2" fmla="*/ 2696643 h 2696643"/>
              <a:gd name="connsiteX3" fmla="*/ 0 w 12192000"/>
              <a:gd name="connsiteY3" fmla="*/ 2696643 h 269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6643">
                <a:moveTo>
                  <a:pt x="0" y="0"/>
                </a:moveTo>
                <a:lnTo>
                  <a:pt x="12192000" y="0"/>
                </a:lnTo>
                <a:lnTo>
                  <a:pt x="12192000" y="2696643"/>
                </a:lnTo>
                <a:lnTo>
                  <a:pt x="0" y="2696643"/>
                </a:lnTo>
                <a:close/>
              </a:path>
            </a:pathLst>
          </a:cu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FD4068B-424E-4A30-807F-68F62D23F4F6}"/>
              </a:ext>
            </a:extLst>
          </p:cNvPr>
          <p:cNvGrpSpPr/>
          <p:nvPr/>
        </p:nvGrpSpPr>
        <p:grpSpPr>
          <a:xfrm>
            <a:off x="-18" y="-611670"/>
            <a:ext cx="12192037" cy="2156864"/>
            <a:chOff x="-18" y="-13535"/>
            <a:chExt cx="12192037" cy="215686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B84EFEC-8BFC-43A4-89D5-3ECB099DC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" t="3379" r="3379" b="3379"/>
            <a:stretch/>
          </p:blipFill>
          <p:spPr>
            <a:xfrm>
              <a:off x="-18" y="-11966"/>
              <a:ext cx="2584468" cy="1668699"/>
            </a:xfrm>
            <a:custGeom>
              <a:avLst/>
              <a:gdLst>
                <a:gd name="connsiteX0" fmla="*/ 0 w 2584468"/>
                <a:gd name="connsiteY0" fmla="*/ 0 h 1668699"/>
                <a:gd name="connsiteX1" fmla="*/ 2584468 w 2584468"/>
                <a:gd name="connsiteY1" fmla="*/ 0 h 1668699"/>
                <a:gd name="connsiteX2" fmla="*/ 2584468 w 2584468"/>
                <a:gd name="connsiteY2" fmla="*/ 1668699 h 1668699"/>
                <a:gd name="connsiteX3" fmla="*/ 2405227 w 2584468"/>
                <a:gd name="connsiteY3" fmla="*/ 1668699 h 1668699"/>
                <a:gd name="connsiteX4" fmla="*/ 2353047 w 2584468"/>
                <a:gd name="connsiteY4" fmla="*/ 1630339 h 1668699"/>
                <a:gd name="connsiteX5" fmla="*/ 1734595 w 2584468"/>
                <a:gd name="connsiteY5" fmla="*/ 1227779 h 1668699"/>
                <a:gd name="connsiteX6" fmla="*/ 1307738 w 2584468"/>
                <a:gd name="connsiteY6" fmla="*/ 1259506 h 1668699"/>
                <a:gd name="connsiteX7" fmla="*/ 1145826 w 2584468"/>
                <a:gd name="connsiteY7" fmla="*/ 1338826 h 1668699"/>
                <a:gd name="connsiteX8" fmla="*/ 512898 w 2584468"/>
                <a:gd name="connsiteY8" fmla="*/ 1021550 h 1668699"/>
                <a:gd name="connsiteX9" fmla="*/ 0 w 2584468"/>
                <a:gd name="connsiteY9" fmla="*/ 858228 h 166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4468" h="1668699">
                  <a:moveTo>
                    <a:pt x="0" y="0"/>
                  </a:moveTo>
                  <a:lnTo>
                    <a:pt x="2584468" y="0"/>
                  </a:lnTo>
                  <a:lnTo>
                    <a:pt x="2584468" y="1668699"/>
                  </a:lnTo>
                  <a:lnTo>
                    <a:pt x="2405227" y="1668699"/>
                  </a:lnTo>
                  <a:lnTo>
                    <a:pt x="2353047" y="1630339"/>
                  </a:lnTo>
                  <a:cubicBezTo>
                    <a:pt x="2154323" y="1485566"/>
                    <a:pt x="1864921" y="1282311"/>
                    <a:pt x="1734595" y="1227779"/>
                  </a:cubicBezTo>
                  <a:cubicBezTo>
                    <a:pt x="1526072" y="1140528"/>
                    <a:pt x="1356802" y="1251574"/>
                    <a:pt x="1307738" y="1259506"/>
                  </a:cubicBezTo>
                  <a:lnTo>
                    <a:pt x="1145826" y="1338826"/>
                  </a:lnTo>
                  <a:lnTo>
                    <a:pt x="512898" y="1021550"/>
                  </a:lnTo>
                  <a:lnTo>
                    <a:pt x="0" y="858228"/>
                  </a:lnTo>
                  <a:close/>
                </a:path>
              </a:pathLst>
            </a:cu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BEC8DC7-EA71-4C80-9ED2-F84607B9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01"/>
            <a:stretch>
              <a:fillRect/>
            </a:stretch>
          </p:blipFill>
          <p:spPr>
            <a:xfrm>
              <a:off x="3866595" y="355424"/>
              <a:ext cx="4660897" cy="1787905"/>
            </a:xfrm>
            <a:custGeom>
              <a:avLst/>
              <a:gdLst>
                <a:gd name="connsiteX0" fmla="*/ 0 w 4660897"/>
                <a:gd name="connsiteY0" fmla="*/ 0 h 1787905"/>
                <a:gd name="connsiteX1" fmla="*/ 4660897 w 4660897"/>
                <a:gd name="connsiteY1" fmla="*/ 0 h 1787905"/>
                <a:gd name="connsiteX2" fmla="*/ 4660897 w 4660897"/>
                <a:gd name="connsiteY2" fmla="*/ 1077517 h 1787905"/>
                <a:gd name="connsiteX3" fmla="*/ 4495481 w 4660897"/>
                <a:gd name="connsiteY3" fmla="*/ 1074961 h 1787905"/>
                <a:gd name="connsiteX4" fmla="*/ 3233485 w 4660897"/>
                <a:gd name="connsiteY4" fmla="*/ 1365247 h 1787905"/>
                <a:gd name="connsiteX5" fmla="*/ 2587811 w 4660897"/>
                <a:gd name="connsiteY5" fmla="*/ 1408790 h 1787905"/>
                <a:gd name="connsiteX6" fmla="*/ 1678001 w 4660897"/>
                <a:gd name="connsiteY6" fmla="*/ 1757132 h 1787905"/>
                <a:gd name="connsiteX7" fmla="*/ 958955 w 4660897"/>
                <a:gd name="connsiteY7" fmla="*/ 1742618 h 1787905"/>
                <a:gd name="connsiteX8" fmla="*/ 313281 w 4660897"/>
                <a:gd name="connsiteY8" fmla="*/ 1510390 h 1787905"/>
                <a:gd name="connsiteX9" fmla="*/ 1609 w 4660897"/>
                <a:gd name="connsiteY9" fmla="*/ 1628361 h 1787905"/>
                <a:gd name="connsiteX10" fmla="*/ 0 w 4660897"/>
                <a:gd name="connsiteY10" fmla="*/ 1628307 h 1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0897" h="1787905">
                  <a:moveTo>
                    <a:pt x="0" y="0"/>
                  </a:moveTo>
                  <a:lnTo>
                    <a:pt x="4660897" y="0"/>
                  </a:lnTo>
                  <a:lnTo>
                    <a:pt x="4660897" y="1077517"/>
                  </a:lnTo>
                  <a:lnTo>
                    <a:pt x="4495481" y="1074961"/>
                  </a:lnTo>
                  <a:cubicBezTo>
                    <a:pt x="4495481" y="1074961"/>
                    <a:pt x="3551430" y="1309609"/>
                    <a:pt x="3233485" y="1365247"/>
                  </a:cubicBezTo>
                  <a:cubicBezTo>
                    <a:pt x="2915540" y="1420885"/>
                    <a:pt x="2847059" y="1343476"/>
                    <a:pt x="2587811" y="1408790"/>
                  </a:cubicBezTo>
                  <a:cubicBezTo>
                    <a:pt x="2328564" y="1474104"/>
                    <a:pt x="1949476" y="1701494"/>
                    <a:pt x="1678001" y="1757132"/>
                  </a:cubicBezTo>
                  <a:cubicBezTo>
                    <a:pt x="1406524" y="1812770"/>
                    <a:pt x="1186408" y="1783742"/>
                    <a:pt x="958955" y="1742618"/>
                  </a:cubicBezTo>
                  <a:cubicBezTo>
                    <a:pt x="731502" y="1701494"/>
                    <a:pt x="482036" y="1529742"/>
                    <a:pt x="313281" y="1510390"/>
                  </a:cubicBezTo>
                  <a:cubicBezTo>
                    <a:pt x="165621" y="1493457"/>
                    <a:pt x="119075" y="1615430"/>
                    <a:pt x="1609" y="1628361"/>
                  </a:cubicBezTo>
                  <a:lnTo>
                    <a:pt x="0" y="1628307"/>
                  </a:lnTo>
                  <a:close/>
                </a:path>
              </a:pathLst>
            </a:cu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CD7280E-B799-41D2-8015-3F112923D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"/>
            <a:stretch>
              <a:fillRect/>
            </a:stretch>
          </p:blipFill>
          <p:spPr>
            <a:xfrm>
              <a:off x="9353132" y="-5763"/>
              <a:ext cx="2838887" cy="1600200"/>
            </a:xfrm>
            <a:custGeom>
              <a:avLst/>
              <a:gdLst>
                <a:gd name="connsiteX0" fmla="*/ 0 w 2838887"/>
                <a:gd name="connsiteY0" fmla="*/ 0 h 1600200"/>
                <a:gd name="connsiteX1" fmla="*/ 2838887 w 2838887"/>
                <a:gd name="connsiteY1" fmla="*/ 0 h 1600200"/>
                <a:gd name="connsiteX2" fmla="*/ 2838887 w 2838887"/>
                <a:gd name="connsiteY2" fmla="*/ 847992 h 1600200"/>
                <a:gd name="connsiteX3" fmla="*/ 2830870 w 2838887"/>
                <a:gd name="connsiteY3" fmla="*/ 854349 h 1600200"/>
                <a:gd name="connsiteX4" fmla="*/ 2710853 w 2838887"/>
                <a:gd name="connsiteY4" fmla="*/ 832946 h 1600200"/>
                <a:gd name="connsiteX5" fmla="*/ 2358668 w 2838887"/>
                <a:gd name="connsiteY5" fmla="*/ 861975 h 1600200"/>
                <a:gd name="connsiteX6" fmla="*/ 1947785 w 2838887"/>
                <a:gd name="connsiteY6" fmla="*/ 1399003 h 1600200"/>
                <a:gd name="connsiteX7" fmla="*/ 1522228 w 2838887"/>
                <a:gd name="connsiteY7" fmla="*/ 1486089 h 1600200"/>
                <a:gd name="connsiteX8" fmla="*/ 1328939 w 2838887"/>
                <a:gd name="connsiteY8" fmla="*/ 1572835 h 1600200"/>
                <a:gd name="connsiteX9" fmla="*/ 1273852 w 2838887"/>
                <a:gd name="connsiteY9" fmla="*/ 1600200 h 1600200"/>
                <a:gd name="connsiteX10" fmla="*/ 132020 w 2838887"/>
                <a:gd name="connsiteY10" fmla="*/ 1600200 h 1600200"/>
                <a:gd name="connsiteX11" fmla="*/ 106680 w 2838887"/>
                <a:gd name="connsiteY11" fmla="*/ 1576109 h 1600200"/>
                <a:gd name="connsiteX12" fmla="*/ 1809 w 2838887"/>
                <a:gd name="connsiteY12" fmla="*/ 1475161 h 1600200"/>
                <a:gd name="connsiteX13" fmla="*/ 0 w 2838887"/>
                <a:gd name="connsiteY13" fmla="*/ 1473478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38887" h="1600200">
                  <a:moveTo>
                    <a:pt x="0" y="0"/>
                  </a:moveTo>
                  <a:lnTo>
                    <a:pt x="2838887" y="0"/>
                  </a:lnTo>
                  <a:lnTo>
                    <a:pt x="2838887" y="847992"/>
                  </a:lnTo>
                  <a:lnTo>
                    <a:pt x="2830870" y="854349"/>
                  </a:lnTo>
                  <a:cubicBezTo>
                    <a:pt x="2802568" y="863751"/>
                    <a:pt x="2764354" y="822363"/>
                    <a:pt x="2710853" y="832946"/>
                  </a:cubicBezTo>
                  <a:cubicBezTo>
                    <a:pt x="2625252" y="849879"/>
                    <a:pt x="2485845" y="767632"/>
                    <a:pt x="2358668" y="861975"/>
                  </a:cubicBezTo>
                  <a:cubicBezTo>
                    <a:pt x="2231490" y="956318"/>
                    <a:pt x="2087192" y="1294984"/>
                    <a:pt x="1947785" y="1399003"/>
                  </a:cubicBezTo>
                  <a:cubicBezTo>
                    <a:pt x="1808378" y="1503022"/>
                    <a:pt x="1732561" y="1406260"/>
                    <a:pt x="1522228" y="1486089"/>
                  </a:cubicBezTo>
                  <a:cubicBezTo>
                    <a:pt x="1469645" y="1506046"/>
                    <a:pt x="1402693" y="1536889"/>
                    <a:pt x="1328939" y="1572835"/>
                  </a:cubicBezTo>
                  <a:lnTo>
                    <a:pt x="1273852" y="1600200"/>
                  </a:lnTo>
                  <a:lnTo>
                    <a:pt x="132020" y="1600200"/>
                  </a:lnTo>
                  <a:lnTo>
                    <a:pt x="106680" y="1576109"/>
                  </a:lnTo>
                  <a:cubicBezTo>
                    <a:pt x="66354" y="1537413"/>
                    <a:pt x="29830" y="1501836"/>
                    <a:pt x="1809" y="1475161"/>
                  </a:cubicBezTo>
                  <a:lnTo>
                    <a:pt x="0" y="1473478"/>
                  </a:lnTo>
                  <a:close/>
                </a:path>
              </a:pathLst>
            </a:cu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B712977-155D-47D7-A49A-58404F4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" b="3867"/>
            <a:stretch>
              <a:fillRect/>
            </a:stretch>
          </p:blipFill>
          <p:spPr>
            <a:xfrm>
              <a:off x="7671054" y="-11303"/>
              <a:ext cx="3109149" cy="1919239"/>
            </a:xfrm>
            <a:custGeom>
              <a:avLst/>
              <a:gdLst>
                <a:gd name="connsiteX0" fmla="*/ 0 w 3109149"/>
                <a:gd name="connsiteY0" fmla="*/ 0 h 1919239"/>
                <a:gd name="connsiteX1" fmla="*/ 3109149 w 3109149"/>
                <a:gd name="connsiteY1" fmla="*/ 0 h 1919239"/>
                <a:gd name="connsiteX2" fmla="*/ 3109149 w 3109149"/>
                <a:gd name="connsiteY2" fmla="*/ 1528712 h 1919239"/>
                <a:gd name="connsiteX3" fmla="*/ 3096964 w 3109149"/>
                <a:gd name="connsiteY3" fmla="*/ 1533846 h 1919239"/>
                <a:gd name="connsiteX4" fmla="*/ 2349229 w 3109149"/>
                <a:gd name="connsiteY4" fmla="*/ 1888355 h 1919239"/>
                <a:gd name="connsiteX5" fmla="*/ 2070415 w 3109149"/>
                <a:gd name="connsiteY5" fmla="*/ 1844812 h 1919239"/>
                <a:gd name="connsiteX6" fmla="*/ 1630184 w 3109149"/>
                <a:gd name="connsiteY6" fmla="*/ 1452926 h 1919239"/>
                <a:gd name="connsiteX7" fmla="*/ 691022 w 3109149"/>
                <a:gd name="connsiteY7" fmla="*/ 1438412 h 1919239"/>
                <a:gd name="connsiteX8" fmla="*/ 179254 w 3109149"/>
                <a:gd name="connsiteY8" fmla="*/ 1562691 h 1919239"/>
                <a:gd name="connsiteX9" fmla="*/ 0 w 3109149"/>
                <a:gd name="connsiteY9" fmla="*/ 1604274 h 191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9149" h="1919239">
                  <a:moveTo>
                    <a:pt x="0" y="0"/>
                  </a:moveTo>
                  <a:lnTo>
                    <a:pt x="3109149" y="0"/>
                  </a:lnTo>
                  <a:lnTo>
                    <a:pt x="3109149" y="1528712"/>
                  </a:lnTo>
                  <a:lnTo>
                    <a:pt x="3096964" y="1533846"/>
                  </a:lnTo>
                  <a:cubicBezTo>
                    <a:pt x="2869253" y="1636736"/>
                    <a:pt x="2511871" y="1837555"/>
                    <a:pt x="2349229" y="1888355"/>
                  </a:cubicBezTo>
                  <a:cubicBezTo>
                    <a:pt x="2163353" y="1946412"/>
                    <a:pt x="2190256" y="1917383"/>
                    <a:pt x="2070415" y="1844812"/>
                  </a:cubicBezTo>
                  <a:cubicBezTo>
                    <a:pt x="1950575" y="1772241"/>
                    <a:pt x="1703555" y="1518240"/>
                    <a:pt x="1630184" y="1452926"/>
                  </a:cubicBezTo>
                  <a:lnTo>
                    <a:pt x="691022" y="1438412"/>
                  </a:lnTo>
                  <a:cubicBezTo>
                    <a:pt x="691022" y="1438412"/>
                    <a:pt x="455010" y="1497074"/>
                    <a:pt x="179254" y="1562691"/>
                  </a:cubicBezTo>
                  <a:lnTo>
                    <a:pt x="0" y="1604274"/>
                  </a:lnTo>
                  <a:close/>
                </a:path>
              </a:pathLst>
            </a:cu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515E6C8-79E4-415F-A022-06B75D6F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065" y="-13535"/>
              <a:ext cx="2515974" cy="1309329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4994144-7D6B-4BD1-8D6A-A058CE6D3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/>
            <a:stretch>
              <a:fillRect/>
            </a:stretch>
          </p:blipFill>
          <p:spPr>
            <a:xfrm>
              <a:off x="2128178" y="-12468"/>
              <a:ext cx="3108765" cy="1998306"/>
            </a:xfrm>
            <a:custGeom>
              <a:avLst/>
              <a:gdLst>
                <a:gd name="connsiteX0" fmla="*/ 317040 w 3108765"/>
                <a:gd name="connsiteY0" fmla="*/ 1740396 h 1998306"/>
                <a:gd name="connsiteX1" fmla="*/ 327768 w 3108765"/>
                <a:gd name="connsiteY1" fmla="*/ 1747634 h 1998306"/>
                <a:gd name="connsiteX2" fmla="*/ 426935 w 3108765"/>
                <a:gd name="connsiteY2" fmla="*/ 1815783 h 1998306"/>
                <a:gd name="connsiteX3" fmla="*/ 294866 w 3108765"/>
                <a:gd name="connsiteY3" fmla="*/ 1743211 h 1998306"/>
                <a:gd name="connsiteX4" fmla="*/ 0 w 3108765"/>
                <a:gd name="connsiteY4" fmla="*/ 0 h 1998306"/>
                <a:gd name="connsiteX5" fmla="*/ 3108765 w 3108765"/>
                <a:gd name="connsiteY5" fmla="*/ 0 h 1998306"/>
                <a:gd name="connsiteX6" fmla="*/ 3108765 w 3108765"/>
                <a:gd name="connsiteY6" fmla="*/ 1998306 h 1998306"/>
                <a:gd name="connsiteX7" fmla="*/ 2395278 w 3108765"/>
                <a:gd name="connsiteY7" fmla="*/ 1998306 h 1998306"/>
                <a:gd name="connsiteX8" fmla="*/ 2356618 w 3108765"/>
                <a:gd name="connsiteY8" fmla="*/ 1981791 h 1998306"/>
                <a:gd name="connsiteX9" fmla="*/ 2055792 w 3108765"/>
                <a:gd name="connsiteY9" fmla="*/ 1873841 h 1998306"/>
                <a:gd name="connsiteX10" fmla="*/ 1688933 w 3108765"/>
                <a:gd name="connsiteY10" fmla="*/ 1989955 h 1998306"/>
                <a:gd name="connsiteX11" fmla="*/ 1087282 w 3108765"/>
                <a:gd name="connsiteY11" fmla="*/ 1714183 h 1998306"/>
                <a:gd name="connsiteX12" fmla="*/ 432438 w 3108765"/>
                <a:gd name="connsiteY12" fmla="*/ 1725749 h 1998306"/>
                <a:gd name="connsiteX13" fmla="*/ 317040 w 3108765"/>
                <a:gd name="connsiteY13" fmla="*/ 1740396 h 1998306"/>
                <a:gd name="connsiteX14" fmla="*/ 221737 w 3108765"/>
                <a:gd name="connsiteY14" fmla="*/ 1676097 h 1998306"/>
                <a:gd name="connsiteX15" fmla="*/ 60088 w 3108765"/>
                <a:gd name="connsiteY15" fmla="*/ 1569684 h 1998306"/>
                <a:gd name="connsiteX16" fmla="*/ 0 w 3108765"/>
                <a:gd name="connsiteY16" fmla="*/ 1531753 h 199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08765" h="1998306">
                  <a:moveTo>
                    <a:pt x="317040" y="1740396"/>
                  </a:moveTo>
                  <a:lnTo>
                    <a:pt x="327768" y="1747634"/>
                  </a:lnTo>
                  <a:cubicBezTo>
                    <a:pt x="388567" y="1789022"/>
                    <a:pt x="426935" y="1815783"/>
                    <a:pt x="426935" y="1815783"/>
                  </a:cubicBezTo>
                  <a:lnTo>
                    <a:pt x="294866" y="1743211"/>
                  </a:lnTo>
                  <a:close/>
                  <a:moveTo>
                    <a:pt x="0" y="0"/>
                  </a:moveTo>
                  <a:lnTo>
                    <a:pt x="3108765" y="0"/>
                  </a:lnTo>
                  <a:lnTo>
                    <a:pt x="3108765" y="1998306"/>
                  </a:lnTo>
                  <a:lnTo>
                    <a:pt x="2395278" y="1998306"/>
                  </a:lnTo>
                  <a:lnTo>
                    <a:pt x="2356618" y="1981791"/>
                  </a:lnTo>
                  <a:cubicBezTo>
                    <a:pt x="2244725" y="1931293"/>
                    <a:pt x="2140170" y="1883517"/>
                    <a:pt x="2055792" y="1873841"/>
                  </a:cubicBezTo>
                  <a:cubicBezTo>
                    <a:pt x="1887037" y="1854489"/>
                    <a:pt x="1850351" y="2016565"/>
                    <a:pt x="1688933" y="1989955"/>
                  </a:cubicBezTo>
                  <a:cubicBezTo>
                    <a:pt x="1527514" y="1963345"/>
                    <a:pt x="1319626" y="1755307"/>
                    <a:pt x="1087282" y="1714183"/>
                  </a:cubicBezTo>
                  <a:cubicBezTo>
                    <a:pt x="913024" y="1683340"/>
                    <a:pt x="616326" y="1705565"/>
                    <a:pt x="432438" y="1725749"/>
                  </a:cubicBezTo>
                  <a:lnTo>
                    <a:pt x="317040" y="1740396"/>
                  </a:lnTo>
                  <a:lnTo>
                    <a:pt x="221737" y="1676097"/>
                  </a:lnTo>
                  <a:cubicBezTo>
                    <a:pt x="172208" y="1642983"/>
                    <a:pt x="117028" y="1606524"/>
                    <a:pt x="60088" y="1569684"/>
                  </a:cubicBezTo>
                  <a:lnTo>
                    <a:pt x="0" y="1531753"/>
                  </a:lnTo>
                  <a:close/>
                </a:path>
              </a:pathLst>
            </a:custGeom>
          </p:spPr>
        </p:pic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1A97FC2-5C58-49B0-B390-865D618B198F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r="14940"/>
          <a:stretch>
            <a:fillRect/>
          </a:stretch>
        </p:blipFill>
        <p:spPr>
          <a:xfrm>
            <a:off x="-4119464" y="3025406"/>
            <a:ext cx="3933042" cy="3823073"/>
          </a:xfrm>
          <a:custGeom>
            <a:avLst/>
            <a:gdLst>
              <a:gd name="connsiteX0" fmla="*/ 718780 w 3933042"/>
              <a:gd name="connsiteY0" fmla="*/ 851 h 3823073"/>
              <a:gd name="connsiteX1" fmla="*/ 812471 w 3933042"/>
              <a:gd name="connsiteY1" fmla="*/ 80651 h 3823073"/>
              <a:gd name="connsiteX2" fmla="*/ 841499 w 3933042"/>
              <a:gd name="connsiteY2" fmla="*/ 254823 h 3823073"/>
              <a:gd name="connsiteX3" fmla="*/ 1683328 w 3933042"/>
              <a:gd name="connsiteY3" fmla="*/ 704765 h 3823073"/>
              <a:gd name="connsiteX4" fmla="*/ 3076699 w 3933042"/>
              <a:gd name="connsiteY4" fmla="*/ 1169223 h 3823073"/>
              <a:gd name="connsiteX5" fmla="*/ 3642756 w 3933042"/>
              <a:gd name="connsiteY5" fmla="*/ 1430480 h 3823073"/>
              <a:gd name="connsiteX6" fmla="*/ 3933042 w 3933042"/>
              <a:gd name="connsiteY6" fmla="*/ 2025565 h 3823073"/>
              <a:gd name="connsiteX7" fmla="*/ 3468585 w 3933042"/>
              <a:gd name="connsiteY7" fmla="*/ 3651165 h 3823073"/>
              <a:gd name="connsiteX8" fmla="*/ 2902528 w 3933042"/>
              <a:gd name="connsiteY8" fmla="*/ 3360880 h 3823073"/>
              <a:gd name="connsiteX9" fmla="*/ 2191328 w 3933042"/>
              <a:gd name="connsiteY9" fmla="*/ 3230251 h 3823073"/>
              <a:gd name="connsiteX10" fmla="*/ 1813956 w 3933042"/>
              <a:gd name="connsiteY10" fmla="*/ 2606137 h 3823073"/>
              <a:gd name="connsiteX11" fmla="*/ 1567213 w 3933042"/>
              <a:gd name="connsiteY11" fmla="*/ 2591623 h 3823073"/>
              <a:gd name="connsiteX12" fmla="*/ 1146299 w 3933042"/>
              <a:gd name="connsiteY12" fmla="*/ 2765794 h 3823073"/>
              <a:gd name="connsiteX13" fmla="*/ 972128 w 3933042"/>
              <a:gd name="connsiteY13" fmla="*/ 2809337 h 3823073"/>
              <a:gd name="connsiteX14" fmla="*/ 1152444 w 3933042"/>
              <a:gd name="connsiteY14" fmla="*/ 3799788 h 3823073"/>
              <a:gd name="connsiteX15" fmla="*/ 1157362 w 3933042"/>
              <a:gd name="connsiteY15" fmla="*/ 3823073 h 3823073"/>
              <a:gd name="connsiteX16" fmla="*/ 0 w 3933042"/>
              <a:gd name="connsiteY16" fmla="*/ 3823073 h 3823073"/>
              <a:gd name="connsiteX17" fmla="*/ 0 w 3933042"/>
              <a:gd name="connsiteY17" fmla="*/ 556118 h 3823073"/>
              <a:gd name="connsiteX18" fmla="*/ 4660 w 3933042"/>
              <a:gd name="connsiteY18" fmla="*/ 551685 h 3823073"/>
              <a:gd name="connsiteX19" fmla="*/ 580242 w 3933042"/>
              <a:gd name="connsiteY19" fmla="*/ 51623 h 3823073"/>
              <a:gd name="connsiteX20" fmla="*/ 718780 w 3933042"/>
              <a:gd name="connsiteY20" fmla="*/ 851 h 382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3042" h="3823073">
                <a:moveTo>
                  <a:pt x="718780" y="851"/>
                </a:moveTo>
                <a:cubicBezTo>
                  <a:pt x="769382" y="8080"/>
                  <a:pt x="785257" y="59484"/>
                  <a:pt x="812471" y="80651"/>
                </a:cubicBezTo>
                <a:cubicBezTo>
                  <a:pt x="856014" y="114518"/>
                  <a:pt x="841499" y="254823"/>
                  <a:pt x="841499" y="254823"/>
                </a:cubicBezTo>
                <a:cubicBezTo>
                  <a:pt x="981804" y="329813"/>
                  <a:pt x="1310795" y="552365"/>
                  <a:pt x="1683328" y="704765"/>
                </a:cubicBezTo>
                <a:cubicBezTo>
                  <a:pt x="2055861" y="857165"/>
                  <a:pt x="2750128" y="1048270"/>
                  <a:pt x="3076699" y="1169223"/>
                </a:cubicBezTo>
                <a:cubicBezTo>
                  <a:pt x="3403270" y="1290176"/>
                  <a:pt x="3500032" y="1287756"/>
                  <a:pt x="3642756" y="1430480"/>
                </a:cubicBezTo>
                <a:cubicBezTo>
                  <a:pt x="3785480" y="1573204"/>
                  <a:pt x="3933042" y="2025565"/>
                  <a:pt x="3933042" y="2025565"/>
                </a:cubicBezTo>
                <a:cubicBezTo>
                  <a:pt x="3855633" y="2296498"/>
                  <a:pt x="3640337" y="3428613"/>
                  <a:pt x="3468585" y="3651165"/>
                </a:cubicBezTo>
                <a:cubicBezTo>
                  <a:pt x="3296833" y="3873717"/>
                  <a:pt x="3115404" y="3431032"/>
                  <a:pt x="2902528" y="3360880"/>
                </a:cubicBezTo>
                <a:cubicBezTo>
                  <a:pt x="2689652" y="3290728"/>
                  <a:pt x="2372757" y="3356041"/>
                  <a:pt x="2191328" y="3230251"/>
                </a:cubicBezTo>
                <a:cubicBezTo>
                  <a:pt x="2009899" y="3104461"/>
                  <a:pt x="1813956" y="2606137"/>
                  <a:pt x="1813956" y="2606137"/>
                </a:cubicBezTo>
                <a:cubicBezTo>
                  <a:pt x="1772832" y="2603718"/>
                  <a:pt x="1678489" y="2565013"/>
                  <a:pt x="1567213" y="2591623"/>
                </a:cubicBezTo>
                <a:cubicBezTo>
                  <a:pt x="1455937" y="2618233"/>
                  <a:pt x="1245480" y="2729508"/>
                  <a:pt x="1146299" y="2765794"/>
                </a:cubicBezTo>
                <a:cubicBezTo>
                  <a:pt x="1047118" y="2802080"/>
                  <a:pt x="962452" y="2596461"/>
                  <a:pt x="972128" y="2809337"/>
                </a:cubicBezTo>
                <a:cubicBezTo>
                  <a:pt x="978780" y="2955689"/>
                  <a:pt x="1086050" y="3483930"/>
                  <a:pt x="1152444" y="3799788"/>
                </a:cubicBezTo>
                <a:lnTo>
                  <a:pt x="1157362" y="3823073"/>
                </a:lnTo>
                <a:lnTo>
                  <a:pt x="0" y="3823073"/>
                </a:lnTo>
                <a:lnTo>
                  <a:pt x="0" y="556118"/>
                </a:lnTo>
                <a:lnTo>
                  <a:pt x="4660" y="551685"/>
                </a:lnTo>
                <a:cubicBezTo>
                  <a:pt x="237342" y="331930"/>
                  <a:pt x="449614" y="138709"/>
                  <a:pt x="580242" y="51623"/>
                </a:cubicBezTo>
                <a:cubicBezTo>
                  <a:pt x="645556" y="8080"/>
                  <a:pt x="688419" y="-3486"/>
                  <a:pt x="718780" y="851"/>
                </a:cubicBezTo>
                <a:close/>
              </a:path>
            </a:pathLst>
          </a:cu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7281DF6-6C73-4520-BFB4-15196149B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t="1269" r="31618"/>
          <a:stretch>
            <a:fillRect/>
          </a:stretch>
        </p:blipFill>
        <p:spPr>
          <a:xfrm>
            <a:off x="-4875645" y="4035900"/>
            <a:ext cx="2364456" cy="4034790"/>
          </a:xfrm>
          <a:custGeom>
            <a:avLst/>
            <a:gdLst>
              <a:gd name="connsiteX0" fmla="*/ 874021 w 2209222"/>
              <a:gd name="connsiteY0" fmla="*/ 20 h 3769893"/>
              <a:gd name="connsiteX1" fmla="*/ 975621 w 2209222"/>
              <a:gd name="connsiteY1" fmla="*/ 217734 h 3769893"/>
              <a:gd name="connsiteX2" fmla="*/ 1222364 w 2209222"/>
              <a:gd name="connsiteY2" fmla="*/ 246762 h 3769893"/>
              <a:gd name="connsiteX3" fmla="*/ 1294935 w 2209222"/>
              <a:gd name="connsiteY3" fmla="*/ 624134 h 3769893"/>
              <a:gd name="connsiteX4" fmla="*/ 1048192 w 2209222"/>
              <a:gd name="connsiteY4" fmla="*/ 1001505 h 3769893"/>
              <a:gd name="connsiteX5" fmla="*/ 1106249 w 2209222"/>
              <a:gd name="connsiteY5" fmla="*/ 1132134 h 3769893"/>
              <a:gd name="connsiteX6" fmla="*/ 1062706 w 2209222"/>
              <a:gd name="connsiteY6" fmla="*/ 1378877 h 3769893"/>
              <a:gd name="connsiteX7" fmla="*/ 1294935 w 2209222"/>
              <a:gd name="connsiteY7" fmla="*/ 1306305 h 3769893"/>
              <a:gd name="connsiteX8" fmla="*/ 1512649 w 2209222"/>
              <a:gd name="connsiteY8" fmla="*/ 1480477 h 3769893"/>
              <a:gd name="connsiteX9" fmla="*/ 1701335 w 2209222"/>
              <a:gd name="connsiteY9" fmla="*/ 2104591 h 3769893"/>
              <a:gd name="connsiteX10" fmla="*/ 1628764 w 2209222"/>
              <a:gd name="connsiteY10" fmla="*/ 2859334 h 3769893"/>
              <a:gd name="connsiteX11" fmla="*/ 2180306 w 2209222"/>
              <a:gd name="connsiteY11" fmla="*/ 3396362 h 3769893"/>
              <a:gd name="connsiteX12" fmla="*/ 2142108 w 2209222"/>
              <a:gd name="connsiteY12" fmla="*/ 3763770 h 3769893"/>
              <a:gd name="connsiteX13" fmla="*/ 2138824 w 2209222"/>
              <a:gd name="connsiteY13" fmla="*/ 3769893 h 3769893"/>
              <a:gd name="connsiteX14" fmla="*/ 144958 w 2209222"/>
              <a:gd name="connsiteY14" fmla="*/ 3769893 h 3769893"/>
              <a:gd name="connsiteX15" fmla="*/ 110150 w 2209222"/>
              <a:gd name="connsiteY15" fmla="*/ 3620994 h 3769893"/>
              <a:gd name="connsiteX16" fmla="*/ 3164 w 2209222"/>
              <a:gd name="connsiteY16" fmla="*/ 3033505 h 3769893"/>
              <a:gd name="connsiteX17" fmla="*/ 61221 w 2209222"/>
              <a:gd name="connsiteY17" fmla="*/ 2598077 h 3769893"/>
              <a:gd name="connsiteX18" fmla="*/ 119278 w 2209222"/>
              <a:gd name="connsiteY18" fmla="*/ 2264248 h 3769893"/>
              <a:gd name="connsiteX19" fmla="*/ 728878 w 2209222"/>
              <a:gd name="connsiteY19" fmla="*/ 856362 h 3769893"/>
              <a:gd name="connsiteX20" fmla="*/ 641792 w 2209222"/>
              <a:gd name="connsiteY20" fmla="*/ 232248 h 3769893"/>
              <a:gd name="connsiteX21" fmla="*/ 874021 w 2209222"/>
              <a:gd name="connsiteY21" fmla="*/ 20 h 376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09222" h="3769893">
                <a:moveTo>
                  <a:pt x="874021" y="20"/>
                </a:moveTo>
                <a:cubicBezTo>
                  <a:pt x="929659" y="-2399"/>
                  <a:pt x="975621" y="217734"/>
                  <a:pt x="975621" y="217734"/>
                </a:cubicBezTo>
                <a:cubicBezTo>
                  <a:pt x="1016745" y="222572"/>
                  <a:pt x="1169145" y="179029"/>
                  <a:pt x="1222364" y="246762"/>
                </a:cubicBezTo>
                <a:cubicBezTo>
                  <a:pt x="1275583" y="314495"/>
                  <a:pt x="1323964" y="498344"/>
                  <a:pt x="1294935" y="624134"/>
                </a:cubicBezTo>
                <a:cubicBezTo>
                  <a:pt x="1265906" y="749924"/>
                  <a:pt x="1079640" y="916838"/>
                  <a:pt x="1048192" y="1001505"/>
                </a:cubicBezTo>
                <a:cubicBezTo>
                  <a:pt x="1016744" y="1086172"/>
                  <a:pt x="1103830" y="1069239"/>
                  <a:pt x="1106249" y="1132134"/>
                </a:cubicBezTo>
                <a:cubicBezTo>
                  <a:pt x="1108668" y="1195029"/>
                  <a:pt x="1031258" y="1349848"/>
                  <a:pt x="1062706" y="1378877"/>
                </a:cubicBezTo>
                <a:cubicBezTo>
                  <a:pt x="1094154" y="1407905"/>
                  <a:pt x="1219945" y="1289372"/>
                  <a:pt x="1294935" y="1306305"/>
                </a:cubicBezTo>
                <a:cubicBezTo>
                  <a:pt x="1369926" y="1323238"/>
                  <a:pt x="1512649" y="1480477"/>
                  <a:pt x="1512649" y="1480477"/>
                </a:cubicBezTo>
                <a:cubicBezTo>
                  <a:pt x="1544097" y="1584496"/>
                  <a:pt x="1681983" y="1874781"/>
                  <a:pt x="1701335" y="2104591"/>
                </a:cubicBezTo>
                <a:cubicBezTo>
                  <a:pt x="1720688" y="2334400"/>
                  <a:pt x="1628764" y="2859334"/>
                  <a:pt x="1628764" y="2859334"/>
                </a:cubicBezTo>
                <a:cubicBezTo>
                  <a:pt x="1720688" y="2948839"/>
                  <a:pt x="2095639" y="3243962"/>
                  <a:pt x="2180306" y="3396362"/>
                </a:cubicBezTo>
                <a:cubicBezTo>
                  <a:pt x="2254390" y="3529712"/>
                  <a:pt x="2165490" y="3718625"/>
                  <a:pt x="2142108" y="3763770"/>
                </a:cubicBezTo>
                <a:lnTo>
                  <a:pt x="2138824" y="3769893"/>
                </a:lnTo>
                <a:lnTo>
                  <a:pt x="144958" y="3769893"/>
                </a:lnTo>
                <a:lnTo>
                  <a:pt x="110150" y="3620994"/>
                </a:lnTo>
                <a:cubicBezTo>
                  <a:pt x="59180" y="3398630"/>
                  <a:pt x="15864" y="3189534"/>
                  <a:pt x="3164" y="3033505"/>
                </a:cubicBezTo>
                <a:cubicBezTo>
                  <a:pt x="-13769" y="2825467"/>
                  <a:pt x="41869" y="2726286"/>
                  <a:pt x="61221" y="2598077"/>
                </a:cubicBezTo>
                <a:cubicBezTo>
                  <a:pt x="80573" y="2469868"/>
                  <a:pt x="8002" y="2554534"/>
                  <a:pt x="119278" y="2264248"/>
                </a:cubicBezTo>
                <a:cubicBezTo>
                  <a:pt x="230554" y="1973962"/>
                  <a:pt x="728878" y="856362"/>
                  <a:pt x="728878" y="856362"/>
                </a:cubicBezTo>
                <a:cubicBezTo>
                  <a:pt x="714364" y="752343"/>
                  <a:pt x="617602" y="374972"/>
                  <a:pt x="641792" y="232248"/>
                </a:cubicBezTo>
                <a:cubicBezTo>
                  <a:pt x="665983" y="89524"/>
                  <a:pt x="818383" y="2439"/>
                  <a:pt x="874021" y="20"/>
                </a:cubicBez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04C29E-9E2F-4A40-AC05-2F9C9A094758}"/>
              </a:ext>
            </a:extLst>
          </p:cNvPr>
          <p:cNvGrpSpPr/>
          <p:nvPr/>
        </p:nvGrpSpPr>
        <p:grpSpPr>
          <a:xfrm>
            <a:off x="2094029" y="245026"/>
            <a:ext cx="7622485" cy="2405204"/>
            <a:chOff x="2054010" y="-114105"/>
            <a:chExt cx="7622485" cy="240520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892BBDE-4354-45AB-A7A0-85707AD5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010" y="-114105"/>
              <a:ext cx="7622485" cy="24052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5BB177-7CCA-46A3-AFE4-340AA1E3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934" y="65495"/>
              <a:ext cx="6029467" cy="1902542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D5637B-4A96-46AA-8C30-01ECFA6C48A8}"/>
                </a:ext>
              </a:extLst>
            </p:cNvPr>
            <p:cNvSpPr txBox="1"/>
            <p:nvPr/>
          </p:nvSpPr>
          <p:spPr>
            <a:xfrm>
              <a:off x="2430115" y="377864"/>
              <a:ext cx="671736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err="1">
                  <a:latin typeface="Hijo Puta Peligroso" panose="02000500000000000000" pitchFamily="50" charset="0"/>
                </a:rPr>
                <a:t>Pengertian</a:t>
              </a:r>
              <a:endParaRPr lang="en-US" sz="8800" dirty="0">
                <a:latin typeface="Hijo Puta Peligroso" panose="02000500000000000000" pitchFamily="50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3F1821-53D4-4F0D-9E2E-98F00DB1C4F7}"/>
              </a:ext>
            </a:extLst>
          </p:cNvPr>
          <p:cNvSpPr txBox="1"/>
          <p:nvPr/>
        </p:nvSpPr>
        <p:spPr>
          <a:xfrm>
            <a:off x="542717" y="3060163"/>
            <a:ext cx="1141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Rumusan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dasar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negara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sebelum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diputuskan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berupa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Pancasila yang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mencakup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lima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sila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sempat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dirumuskan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dalam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suatu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rapat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 </a:t>
            </a:r>
            <a:r>
              <a:rPr lang="en-ID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intens</a:t>
            </a:r>
            <a:r>
              <a:rPr lang="en-ID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12 Baby Girl" panose="020B0604020202020204" charset="0"/>
              </a:rPr>
              <a:t>.</a:t>
            </a:r>
            <a:endParaRPr lang="en-US" sz="3200" dirty="0">
              <a:latin typeface="212 Baby Gir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A28DF5-E016-4165-B464-59C64B03B2F7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487D82-2CEF-48FD-ADE1-33F42B17691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D136A0-6206-455C-8CD4-1C00D25E06F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F8CF585-2A3D-44D2-8532-C155CF626AE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3F58BC-4E68-44EB-B34F-C0E68F052704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765856-4245-4990-94E2-DD06F500A86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D830F8-D540-4E97-9F18-3652BC03C0B8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74F550-8900-46B1-9CE1-88FC8D8C50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3F5E40-4BCD-48B3-BC05-4C3D1A3903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5C24C3-8BDA-4F9F-8DCB-199C8A47337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106B37-4D2D-449B-A220-212939CA1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06E29-B67C-4E74-A566-4175F2AF132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D8575D-632C-4888-BB0B-64B806A419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EF0A11-6FB5-4C24-BF14-D6805E3D92C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BD548E-4D37-41B3-BED5-5AFCD7862D1B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FE2DD-70E1-4F5E-9AD1-E96DE0CAB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7F21F-4938-476D-A36C-E459588EEF0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F71671-425E-4090-A141-B7CFB19198B9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D19812-2940-4F7C-A6B0-BCDCE38DFA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23D4AF-95F3-4EAE-8105-6977007FFFE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991FFF-6AA5-4D9B-AD4C-52D46F8AE611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D77E5-9978-4F11-A289-9CADB4FC1782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437CA4-402F-4B25-A93D-859786F23083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6CF46C-7D3C-4A3A-AD0A-829CF980C99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950D81-3A97-45FA-A88D-45DDA5B938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3DEDB4-5024-4556-BDEC-25C7B7FE2D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26B80B-F483-4A6B-907A-1E64CD50B6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B9C725-76BE-4B61-BEE5-93E4E718C9A4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E11242-36A8-4A67-88F2-6E0D5155A03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1222DF-BB4D-4553-A2EC-F00A62B2A6B3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056DE-CCF4-4376-94B4-37CEB7F7CD7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B3CB0F-DFC3-46FE-A657-9F6922CF1A2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FEA8E-B378-4378-8E37-74FB25FB1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801836-C995-494F-A740-A8B1716BA8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FC267F-B37E-4C0C-A24A-C04E25D9C9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63AFE2-A7F3-48A8-90EA-77FA730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0B3A09-B88B-41E2-AA07-DFD378277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51452E-ACE6-4486-9277-55E882A9B68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22CE32-551E-4410-9C5B-FFF3D3B4DB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90948B-D235-4E17-A009-FAA888725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CA1400-A105-468D-BE2D-964443D82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A31AD7-4521-4488-A1D2-5120475D0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D62B4-C7F3-42C1-8DEA-D2BC8D5D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B25432-E039-4F45-9E99-EDE0BF37C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84E856-AB10-41A9-87B6-E0AD50D8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253303A-E68D-4E8F-943C-31E63E47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64FE48-A4A0-438C-9F9F-1C977BD9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DACBD-FF4E-43D9-A25A-F8EDEA789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692216-530E-43D6-929A-121247AED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B39D12-0BC0-4AD9-AC31-875DC8680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F89302-21F3-41A6-B0F7-F66E5031A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767C63-1684-4DB0-919A-5F2F0C43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BE804E-6939-479E-8381-C32CF8AF1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EBBBF83-8ADB-4A27-9E2B-DA764D348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671EEB-69DC-4E35-A9C5-5501CFFD1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CE2001-9177-49C3-89B2-C3B9CD354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7A334B-8193-49C2-B05C-EE65E1E9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85808F-B975-4AE9-8212-6CE4150C2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7D8E597-382F-461D-8B73-10723362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9" y="0"/>
            <a:ext cx="5626609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7E2E71-850E-43A6-A9C3-37E6C38D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2182" y="18150"/>
            <a:ext cx="5626609" cy="6858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2A86AE-3903-439C-8E1A-03865832A0D7}"/>
              </a:ext>
            </a:extLst>
          </p:cNvPr>
          <p:cNvSpPr txBox="1"/>
          <p:nvPr/>
        </p:nvSpPr>
        <p:spPr>
          <a:xfrm>
            <a:off x="3649713" y="801531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Cherry Blue" panose="02000600000000000000" pitchFamily="2" charset="0"/>
              </a:rPr>
              <a:t>Ketua</a:t>
            </a:r>
            <a:r>
              <a:rPr lang="en-US" sz="7200" dirty="0">
                <a:latin typeface="Cherry Blue" panose="02000600000000000000" pitchFamily="2" charset="0"/>
              </a:rPr>
              <a:t> </a:t>
            </a:r>
            <a:r>
              <a:rPr lang="en-US" sz="7200" dirty="0" err="1">
                <a:latin typeface="Cherry Blue" panose="02000600000000000000" pitchFamily="2" charset="0"/>
              </a:rPr>
              <a:t>Panitia</a:t>
            </a:r>
            <a:r>
              <a:rPr lang="en-US" sz="7200" dirty="0">
                <a:latin typeface="Cherry Blue" panose="02000600000000000000" pitchFamily="2" charset="0"/>
              </a:rPr>
              <a:t> Sembilan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882E9A-6A6A-470C-8C15-89C772402DF8}"/>
              </a:ext>
            </a:extLst>
          </p:cNvPr>
          <p:cNvSpPr txBox="1"/>
          <p:nvPr/>
        </p:nvSpPr>
        <p:spPr>
          <a:xfrm>
            <a:off x="3657656" y="2034294"/>
            <a:ext cx="4380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212 Baby Girl" pitchFamily="50" charset="0"/>
              </a:rPr>
              <a:t>Ir. Soekarno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4DEA7A-F0F5-407A-A71C-406FE9520865}"/>
              </a:ext>
            </a:extLst>
          </p:cNvPr>
          <p:cNvSpPr txBox="1"/>
          <p:nvPr/>
        </p:nvSpPr>
        <p:spPr>
          <a:xfrm>
            <a:off x="3872857" y="4384253"/>
            <a:ext cx="4380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212 Baby Girl" pitchFamily="50" charset="0"/>
              </a:rPr>
              <a:t>Drs. Mohammad Hatta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B41BAE5-1F0D-4578-ACC8-A59E6B75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547" y="4835086"/>
            <a:ext cx="6029467" cy="24039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FE54FD-23A9-4C94-9945-48468347B988}"/>
              </a:ext>
            </a:extLst>
          </p:cNvPr>
          <p:cNvSpPr txBox="1"/>
          <p:nvPr/>
        </p:nvSpPr>
        <p:spPr>
          <a:xfrm>
            <a:off x="-18" y="5777966"/>
            <a:ext cx="600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Hijo Puta Peligroso" panose="02000500000000000000" pitchFamily="50" charset="0"/>
              </a:rPr>
              <a:t>Panitia</a:t>
            </a:r>
            <a:r>
              <a:rPr lang="en-US" sz="5400" dirty="0">
                <a:latin typeface="Hijo Puta Peligroso" panose="02000500000000000000" pitchFamily="50" charset="0"/>
              </a:rPr>
              <a:t> </a:t>
            </a:r>
            <a:r>
              <a:rPr lang="en-US" sz="5400" dirty="0" err="1">
                <a:latin typeface="Hijo Puta Peligroso" panose="02000500000000000000" pitchFamily="50" charset="0"/>
              </a:rPr>
              <a:t>sembilan</a:t>
            </a:r>
            <a:endParaRPr lang="en-US" sz="5400" dirty="0">
              <a:latin typeface="Hijo Puta Peligroso" panose="02000500000000000000" pitchFamily="50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B1156B-BBCF-4EE8-A827-3ED2286C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3926">
            <a:off x="7602497" y="-993788"/>
            <a:ext cx="6029467" cy="24039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E8EC7-6C1B-40E9-9804-65B291797923}"/>
              </a:ext>
            </a:extLst>
          </p:cNvPr>
          <p:cNvSpPr txBox="1"/>
          <p:nvPr/>
        </p:nvSpPr>
        <p:spPr>
          <a:xfrm>
            <a:off x="2087479" y="3428502"/>
            <a:ext cx="6471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latin typeface="Cherry Blue" panose="02000600000000000000" pitchFamily="2" charset="0"/>
              </a:rPr>
              <a:t>Wakil </a:t>
            </a:r>
            <a:r>
              <a:rPr lang="en-US" sz="6000" dirty="0" err="1">
                <a:latin typeface="Cherry Blue" panose="02000600000000000000" pitchFamily="2" charset="0"/>
              </a:rPr>
              <a:t>Panitia</a:t>
            </a:r>
            <a:r>
              <a:rPr lang="en-US" sz="6000" dirty="0">
                <a:latin typeface="Cherry Blue" panose="02000600000000000000" pitchFamily="2" charset="0"/>
              </a:rPr>
              <a:t> Sembilan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CB52C6-2C54-49A3-9E6F-290499312886}"/>
              </a:ext>
            </a:extLst>
          </p:cNvPr>
          <p:cNvGrpSpPr/>
          <p:nvPr/>
        </p:nvGrpSpPr>
        <p:grpSpPr>
          <a:xfrm rot="21211995">
            <a:off x="785248" y="479811"/>
            <a:ext cx="2604463" cy="3636964"/>
            <a:chOff x="1236929" y="843636"/>
            <a:chExt cx="3124659" cy="436338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276365A-7205-4204-BB6A-1A76C2C1B2D4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37C151-7BF8-43A8-BF68-FB5571A17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6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C2926-E8BF-4DBB-BA45-DAA2051879D7}"/>
              </a:ext>
            </a:extLst>
          </p:cNvPr>
          <p:cNvGrpSpPr/>
          <p:nvPr/>
        </p:nvGrpSpPr>
        <p:grpSpPr>
          <a:xfrm rot="299041">
            <a:off x="8698105" y="2652126"/>
            <a:ext cx="2604463" cy="3636964"/>
            <a:chOff x="1236929" y="843636"/>
            <a:chExt cx="3124659" cy="436338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B06A1A-A0FE-441E-A627-25481E1D0DA1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B698ED-68B7-424B-9858-C2B9B6F7B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" t="769" r="-413" b="10701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29263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875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75"/>
                            </p:stCondLst>
                            <p:childTnLst>
                              <p:par>
                                <p:cTn id="4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75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  <p:bldP spid="77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A82A5237-525D-7CA0-6214-9954E6E8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11" y="416868"/>
            <a:ext cx="5733415" cy="6217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B8D99-F66A-474C-BF07-DC32E32D0004}"/>
              </a:ext>
            </a:extLst>
          </p:cNvPr>
          <p:cNvGrpSpPr/>
          <p:nvPr/>
        </p:nvGrpSpPr>
        <p:grpSpPr>
          <a:xfrm>
            <a:off x="-7236" y="12300"/>
            <a:ext cx="12192019" cy="6858000"/>
            <a:chOff x="-18" y="0"/>
            <a:chExt cx="12192019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F0FA98-DF97-475A-941A-A3F998170F5C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EE9CB0-AFAA-4A1A-8BB5-E19B10B7326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0E895-774D-4CB9-A99A-636DFED0A08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3A44FA-4ADB-491D-AAA2-0CD10F1CEF2D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E2D2E4-47B9-43DA-9FBD-91F2039CE313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FE4F16-9F09-4DA7-B0F0-1719991E6715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8395D5-0163-4BA9-8D6E-37105ED000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516EC4-7A29-47E4-9284-B676C1F940C6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2B7C02-03A6-4C75-8565-6A6ED862E221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E3D475-33CA-45AA-9E29-85BDFDC733EC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0529B6-27DE-4804-B271-F052643F8B7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A3B6B-0DCF-4EC7-9681-ED25172883E3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49CE2D-80D7-44E1-9F7B-7529D153BA53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D33419-872C-498B-ADE4-ED6D4F4A661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16EC8E-98E7-489A-975B-1683E2BB4DD8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B7CA1B-4674-4B7C-9A95-83DE80B332F0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944700-4AD5-4A37-BFDD-913093334BFD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EE56FB-8345-44D5-A923-CF405FA7ECA0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DB233E-D055-4E41-ADDD-EE044A1F5DD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1F39F4-D7F6-4DCE-89C2-1719889961D4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2A44040-7768-4920-B96F-3AD91F703A77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E502C99-22F8-4841-997C-803D46128F7F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A83289-905B-4B01-B65A-52536DDBB1C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0CE2C0C-2FA9-4A13-B070-45AFB65CE440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B995FA-FA36-4245-BD72-5F038BF63BE6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E70029-3B24-4DE3-922C-58D392AB54BB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C1BD55-29E3-418B-8AFB-6C0826FCC14D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FE9A86D-E604-4713-B146-F30838130D1A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D3A7B0-F59D-41D8-AD86-C2790DBCC4CE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20DE8C-387E-45DD-925A-A2D9B3ACAC4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671692-C061-4C85-A58B-A85A438F14A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973F7D-1186-4578-B4E7-D28C638A69AF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177BDCB-D7BE-4FB9-B8CA-80B7048820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7CF8E1-965E-49F4-B329-595C5FC1306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9574B6-7F6F-42BA-A35E-F575BDC0010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EB979C-FC2E-4E26-80DB-9439B02BD58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90EF96-60D4-4799-8A97-29D9AF25619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5C1589-DB96-453A-9C15-231AF44A70C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29B2681-31FD-4C91-91FC-370713037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52C3EA8-9AD2-4226-BA04-B498CCB24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EAE389-30A0-4506-9CFD-2546761182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686A01-0B2E-478F-86AA-568EA2FE8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8BD14E2-DAE0-4D38-A5E1-333195B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7DBF7CB-6F9D-4106-9390-553C12A9B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115CB8-20C6-461C-8D05-570233076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497F28-A65B-44B7-9E8B-ECF875F95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BF14ED-9BD8-47D2-81AB-9114B69F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054F898-D9A8-4CE4-9F7D-28E5A1937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0D96B-AAF7-4BE0-B052-FE28B5972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627870-FAA9-4A29-8932-9E101C7DA8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36A9B2-6BEC-4610-9A9F-6431C5922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EF7EC2-3376-4A26-BD13-2FAEA9E2E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E6567B4-9BE6-498D-B354-6B224878A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BCBF98-7775-49EC-B156-F47AE09CF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522B221-78E4-4CFE-AD4A-AD07F11C2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BA27BC8-49B0-496C-974A-7BF9107BE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16E3392-5886-463A-847B-330F2DC53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DC130F-1B19-4B1A-A6B8-55EF171C59CF}"/>
              </a:ext>
            </a:extLst>
          </p:cNvPr>
          <p:cNvSpPr/>
          <p:nvPr/>
        </p:nvSpPr>
        <p:spPr>
          <a:xfrm>
            <a:off x="7217" y="14905"/>
            <a:ext cx="12192000" cy="1274972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C5F0D-12AD-4FE2-BD7E-BB1C98653EE4}"/>
              </a:ext>
            </a:extLst>
          </p:cNvPr>
          <p:cNvSpPr txBox="1">
            <a:spLocks/>
          </p:cNvSpPr>
          <p:nvPr/>
        </p:nvSpPr>
        <p:spPr>
          <a:xfrm>
            <a:off x="1524000" y="395923"/>
            <a:ext cx="9144000" cy="98428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dirty="0" err="1">
                <a:latin typeface="Hijo Puta Peligroso" panose="02000500000000000000" pitchFamily="50" charset="0"/>
              </a:rPr>
              <a:t>Usulan</a:t>
            </a:r>
            <a:r>
              <a:rPr lang="en-US" sz="8000" dirty="0">
                <a:latin typeface="Hijo Puta Peligroso" panose="02000500000000000000" pitchFamily="50" charset="0"/>
              </a:rPr>
              <a:t> </a:t>
            </a:r>
            <a:r>
              <a:rPr lang="en-US" sz="8000" dirty="0" err="1">
                <a:latin typeface="Hijo Puta Peligroso" panose="02000500000000000000" pitchFamily="50" charset="0"/>
              </a:rPr>
              <a:t>ir.soekarno</a:t>
            </a:r>
            <a:endParaRPr lang="en-US" sz="8000" dirty="0">
              <a:latin typeface="Hijo Puta Peligroso" panose="02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E34E00-4A8A-4065-89A0-7FD2B4B6414C}"/>
              </a:ext>
            </a:extLst>
          </p:cNvPr>
          <p:cNvSpPr/>
          <p:nvPr/>
        </p:nvSpPr>
        <p:spPr>
          <a:xfrm>
            <a:off x="1873988" y="1927365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1.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Kebangsaan</a:t>
            </a:r>
            <a:endParaRPr lang="en-US" sz="3200" dirty="0">
              <a:solidFill>
                <a:schemeClr val="tx1"/>
              </a:solidFill>
              <a:latin typeface="Winkle" panose="02000503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CA61A2-B3C4-43BA-A6D4-3E5203858817}"/>
              </a:ext>
            </a:extLst>
          </p:cNvPr>
          <p:cNvSpPr/>
          <p:nvPr/>
        </p:nvSpPr>
        <p:spPr>
          <a:xfrm>
            <a:off x="1918854" y="3386482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2.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Internasionalisme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atau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peri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kemanusiaan</a:t>
            </a:r>
            <a:endParaRPr lang="en-US" sz="3200" dirty="0">
              <a:solidFill>
                <a:schemeClr val="tx1"/>
              </a:solidFill>
              <a:latin typeface="Winkle" panose="020005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6D049D-3BA6-4F71-BFCB-5704E58D5B74}"/>
              </a:ext>
            </a:extLst>
          </p:cNvPr>
          <p:cNvSpPr/>
          <p:nvPr/>
        </p:nvSpPr>
        <p:spPr>
          <a:xfrm>
            <a:off x="1918854" y="4868639"/>
            <a:ext cx="3976255" cy="113675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3.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Mufakat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atau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Demokrasi</a:t>
            </a:r>
            <a:endParaRPr lang="en-US" sz="3200" dirty="0">
              <a:solidFill>
                <a:schemeClr val="tx1"/>
              </a:solidFill>
              <a:latin typeface="Winkle" panose="02000503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89E280-200F-4110-A566-50A24602A178}"/>
              </a:ext>
            </a:extLst>
          </p:cNvPr>
          <p:cNvSpPr/>
          <p:nvPr/>
        </p:nvSpPr>
        <p:spPr>
          <a:xfrm>
            <a:off x="6296891" y="1904324"/>
            <a:ext cx="3976255" cy="22520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4.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Kesejahteraan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Sosial</a:t>
            </a:r>
            <a:endParaRPr lang="en-US" sz="3200" dirty="0">
              <a:solidFill>
                <a:schemeClr val="tx1"/>
              </a:solidFill>
              <a:latin typeface="Winkle" panose="02000503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2A42BE-1C09-4863-83A9-C1600DAC9E74}"/>
              </a:ext>
            </a:extLst>
          </p:cNvPr>
          <p:cNvSpPr/>
          <p:nvPr/>
        </p:nvSpPr>
        <p:spPr>
          <a:xfrm>
            <a:off x="6296890" y="4523232"/>
            <a:ext cx="3976255" cy="148215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5.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Ketuhanan</a:t>
            </a:r>
            <a:r>
              <a:rPr lang="en-US" sz="3200" dirty="0">
                <a:solidFill>
                  <a:schemeClr val="tx1"/>
                </a:solidFill>
                <a:latin typeface="Winkle" panose="02000503000000000000" pitchFamily="2" charset="0"/>
              </a:rPr>
              <a:t> yang </a:t>
            </a:r>
            <a:r>
              <a:rPr lang="en-US" sz="3200" dirty="0" err="1">
                <a:solidFill>
                  <a:schemeClr val="tx1"/>
                </a:solidFill>
                <a:latin typeface="Winkle" panose="02000503000000000000" pitchFamily="2" charset="0"/>
              </a:rPr>
              <a:t>berkebudayaan</a:t>
            </a:r>
            <a:endParaRPr lang="en-US" sz="3200" dirty="0">
              <a:solidFill>
                <a:schemeClr val="tx1"/>
              </a:solidFill>
              <a:latin typeface="Winkle" panose="02000503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3ACD5B-12C1-4488-8B67-672A7D9D5479}"/>
              </a:ext>
            </a:extLst>
          </p:cNvPr>
          <p:cNvSpPr txBox="1">
            <a:spLocks/>
          </p:cNvSpPr>
          <p:nvPr/>
        </p:nvSpPr>
        <p:spPr>
          <a:xfrm>
            <a:off x="704843" y="1524740"/>
            <a:ext cx="1108364" cy="4711015"/>
          </a:xfrm>
          <a:prstGeom prst="rect">
            <a:avLst/>
          </a:prstGeom>
        </p:spPr>
        <p:txBody>
          <a:bodyPr vert="wordArtVer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err="1">
                <a:latin typeface="Cherry Blue" panose="02000600000000000000" pitchFamily="2" charset="0"/>
              </a:rPr>
              <a:t>Rumusan</a:t>
            </a:r>
            <a:endParaRPr lang="en-US" sz="3600" dirty="0">
              <a:latin typeface="Cherry Blue" panose="02000600000000000000" pitchFamily="2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972EBD-B650-4C47-8A8F-701451161BC2}"/>
              </a:ext>
            </a:extLst>
          </p:cNvPr>
          <p:cNvSpPr txBox="1">
            <a:spLocks/>
          </p:cNvSpPr>
          <p:nvPr/>
        </p:nvSpPr>
        <p:spPr>
          <a:xfrm>
            <a:off x="10617230" y="1170193"/>
            <a:ext cx="1108364" cy="5471261"/>
          </a:xfrm>
          <a:prstGeom prst="rect">
            <a:avLst/>
          </a:prstGeom>
        </p:spPr>
        <p:txBody>
          <a:bodyPr vert="wordArtVer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dirty="0" err="1">
                <a:latin typeface="Cherry Blue" panose="02000600000000000000" pitchFamily="2" charset="0"/>
              </a:rPr>
              <a:t>pancasila</a:t>
            </a:r>
            <a:endParaRPr lang="en-US" sz="8000" dirty="0">
              <a:latin typeface="Cherry Blue" panose="020006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BA4DF8-4E77-4E6D-A984-3EE75E58EDF3}"/>
              </a:ext>
            </a:extLst>
          </p:cNvPr>
          <p:cNvSpPr/>
          <p:nvPr/>
        </p:nvSpPr>
        <p:spPr>
          <a:xfrm>
            <a:off x="0" y="6410079"/>
            <a:ext cx="12192000" cy="447921"/>
          </a:xfrm>
          <a:prstGeom prst="rect">
            <a:avLst/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8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A28DF5-E016-4165-B464-59C64B03B2F7}"/>
              </a:ext>
            </a:extLst>
          </p:cNvPr>
          <p:cNvGrpSpPr/>
          <p:nvPr/>
        </p:nvGrpSpPr>
        <p:grpSpPr>
          <a:xfrm>
            <a:off x="-19" y="-61749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487D82-2CEF-48FD-ADE1-33F42B176915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D136A0-6206-455C-8CD4-1C00D25E06F8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F8CF585-2A3D-44D2-8532-C155CF626AE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3F58BC-4E68-44EB-B34F-C0E68F052704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765856-4245-4990-94E2-DD06F500A86C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D830F8-D540-4E97-9F18-3652BC03C0B8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74F550-8900-46B1-9CE1-88FC8D8C503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93F5E40-4BCD-48B3-BC05-4C3D1A3903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5C24C3-8BDA-4F9F-8DCB-199C8A47337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106B37-4D2D-449B-A220-212939CA1E25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06E29-B67C-4E74-A566-4175F2AF132E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D8575D-632C-4888-BB0B-64B806A4191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EF0A11-6FB5-4C24-BF14-D6805E3D92CE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BD548E-4D37-41B3-BED5-5AFCD7862D1B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FE2DD-70E1-4F5E-9AD1-E96DE0CAB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17F21F-4938-476D-A36C-E459588EEF02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F71671-425E-4090-A141-B7CFB19198B9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D19812-2940-4F7C-A6B0-BCDCE38DFA86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23D4AF-95F3-4EAE-8105-6977007FFFEE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991FFF-6AA5-4D9B-AD4C-52D46F8AE611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D77E5-9978-4F11-A289-9CADB4FC1782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437CA4-402F-4B25-A93D-859786F23083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6CF46C-7D3C-4A3A-AD0A-829CF980C99A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950D81-3A97-45FA-A88D-45DDA5B938C9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3DEDB4-5024-4556-BDEC-25C7B7FE2D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26B80B-F483-4A6B-907A-1E64CD50B6A9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B9C725-76BE-4B61-BEE5-93E4E718C9A4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E11242-36A8-4A67-88F2-6E0D5155A03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1222DF-BB4D-4553-A2EC-F00A62B2A6B3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8056DE-CCF4-4376-94B4-37CEB7F7CD7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B3CB0F-DFC3-46FE-A657-9F6922CF1A2E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FEA8E-B378-4378-8E37-74FB25FB175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801836-C995-494F-A740-A8B1716BA8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FC267F-B37E-4C0C-A24A-C04E25D9C9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63AFE2-A7F3-48A8-90EA-77FA730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0B3A09-B88B-41E2-AA07-DFD378277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51452E-ACE6-4486-9277-55E882A9B680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22CE32-551E-4410-9C5B-FFF3D3B4DB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90948B-D235-4E17-A009-FAA888725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CA1400-A105-468D-BE2D-964443D82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A31AD7-4521-4488-A1D2-5120475D0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ED62B4-C7F3-42C1-8DEA-D2BC8D5D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B25432-E039-4F45-9E99-EDE0BF37C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84E856-AB10-41A9-87B6-E0AD50D8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253303A-E68D-4E8F-943C-31E63E476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64FE48-A4A0-438C-9F9F-1C977BD9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BDDACBD-FF4E-43D9-A25A-F8EDEA789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692216-530E-43D6-929A-121247AED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B39D12-0BC0-4AD9-AC31-875DC8680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F89302-21F3-41A6-B0F7-F66E5031A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F767C63-1684-4DB0-919A-5F2F0C430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9BE804E-6939-479E-8381-C32CF8AF1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EBBBF83-8ADB-4A27-9E2B-DA764D348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671EEB-69DC-4E35-A9C5-5501CFFD1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FCE2001-9177-49C3-89B2-C3B9CD354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7A334B-8193-49C2-B05C-EE65E1E9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B85808F-B975-4AE9-8212-6CE4150C2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7D8E597-382F-461D-8B73-10723362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" y="-70627"/>
            <a:ext cx="5626609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D7E2E71-850E-43A6-A9C3-37E6C38D5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5374" y="18150"/>
            <a:ext cx="5626609" cy="6858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72A86AE-3903-439C-8E1A-03865832A0D7}"/>
              </a:ext>
            </a:extLst>
          </p:cNvPr>
          <p:cNvSpPr txBox="1"/>
          <p:nvPr/>
        </p:nvSpPr>
        <p:spPr>
          <a:xfrm>
            <a:off x="1607756" y="-2434445"/>
            <a:ext cx="580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882E9A-6A6A-470C-8C15-89C772402DF8}"/>
              </a:ext>
            </a:extLst>
          </p:cNvPr>
          <p:cNvSpPr txBox="1"/>
          <p:nvPr/>
        </p:nvSpPr>
        <p:spPr>
          <a:xfrm>
            <a:off x="1615699" y="-1201682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4DEA7A-F0F5-407A-A71C-406FE9520865}"/>
              </a:ext>
            </a:extLst>
          </p:cNvPr>
          <p:cNvSpPr txBox="1"/>
          <p:nvPr/>
        </p:nvSpPr>
        <p:spPr>
          <a:xfrm>
            <a:off x="3872857" y="7906909"/>
            <a:ext cx="438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212 Baby Girl" pitchFamily="50" charset="0"/>
              </a:rPr>
              <a:t>Add a short description here……</a:t>
            </a:r>
            <a:endParaRPr lang="en-US" sz="3200" dirty="0">
              <a:latin typeface="212 Baby Girl" pitchFamily="50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B41BAE5-1F0D-4578-ACC8-A59E6B75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7597" y="6980282"/>
            <a:ext cx="6029467" cy="240392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FE54FD-23A9-4C94-9945-48468347B988}"/>
              </a:ext>
            </a:extLst>
          </p:cNvPr>
          <p:cNvSpPr txBox="1"/>
          <p:nvPr/>
        </p:nvSpPr>
        <p:spPr>
          <a:xfrm>
            <a:off x="-2349520" y="6688097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latin typeface="Hijo Puta Peligroso" panose="02000500000000000000" pitchFamily="50" charset="0"/>
              </a:rPr>
              <a:t>pictures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B1156B-BBCF-4EE8-A827-3ED2286C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868">
            <a:off x="6679826" y="-707191"/>
            <a:ext cx="6029467" cy="240392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56E8EC7-6C1B-40E9-9804-65B291797923}"/>
              </a:ext>
            </a:extLst>
          </p:cNvPr>
          <p:cNvSpPr txBox="1"/>
          <p:nvPr/>
        </p:nvSpPr>
        <p:spPr>
          <a:xfrm>
            <a:off x="4161784" y="6647925"/>
            <a:ext cx="399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>
                <a:latin typeface="Cherry Blue" panose="02000600000000000000" pitchFamily="2" charset="0"/>
              </a:rPr>
              <a:t>Add Text Here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CB52C6-2C54-49A3-9E6F-290499312886}"/>
              </a:ext>
            </a:extLst>
          </p:cNvPr>
          <p:cNvGrpSpPr/>
          <p:nvPr/>
        </p:nvGrpSpPr>
        <p:grpSpPr>
          <a:xfrm rot="21211995">
            <a:off x="-3520362" y="479811"/>
            <a:ext cx="2604463" cy="3636964"/>
            <a:chOff x="1236929" y="843636"/>
            <a:chExt cx="3124659" cy="436338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276365A-7205-4204-BB6A-1A76C2C1B2D4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E37C151-7BF8-43A8-BF68-FB5571A17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6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C2926-E8BF-4DBB-BA45-DAA2051879D7}"/>
              </a:ext>
            </a:extLst>
          </p:cNvPr>
          <p:cNvGrpSpPr/>
          <p:nvPr/>
        </p:nvGrpSpPr>
        <p:grpSpPr>
          <a:xfrm rot="299041">
            <a:off x="12681150" y="2652126"/>
            <a:ext cx="2604463" cy="3636964"/>
            <a:chOff x="1236929" y="843636"/>
            <a:chExt cx="3124659" cy="436338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B06A1A-A0FE-441E-A627-25481E1D0DA1}"/>
                </a:ext>
              </a:extLst>
            </p:cNvPr>
            <p:cNvSpPr/>
            <p:nvPr/>
          </p:nvSpPr>
          <p:spPr>
            <a:xfrm>
              <a:off x="1236929" y="843636"/>
              <a:ext cx="3124659" cy="4363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B698ED-68B7-424B-9858-C2B9B6F7B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" t="769" r="-413" b="10701"/>
            <a:stretch/>
          </p:blipFill>
          <p:spPr>
            <a:xfrm>
              <a:off x="1499655" y="1053162"/>
              <a:ext cx="2602270" cy="33566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842D37B-AD73-4BEB-AD3F-65AEFDF122D6}"/>
              </a:ext>
            </a:extLst>
          </p:cNvPr>
          <p:cNvSpPr txBox="1"/>
          <p:nvPr/>
        </p:nvSpPr>
        <p:spPr>
          <a:xfrm>
            <a:off x="7318283" y="23339"/>
            <a:ext cx="493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Hijo Puta Peligroso" panose="02000500000000000000" pitchFamily="50" charset="0"/>
              </a:rPr>
              <a:t>Pancasila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150C13B-CFB7-4A9C-9185-F4838D931ACF}"/>
              </a:ext>
            </a:extLst>
          </p:cNvPr>
          <p:cNvCxnSpPr>
            <a:cxnSpLocks/>
          </p:cNvCxnSpPr>
          <p:nvPr/>
        </p:nvCxnSpPr>
        <p:spPr>
          <a:xfrm flipH="1">
            <a:off x="3403730" y="2077972"/>
            <a:ext cx="4158991" cy="3871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6682EF9-E77E-4E2C-A7FA-2D61BD94EF3E}"/>
              </a:ext>
            </a:extLst>
          </p:cNvPr>
          <p:cNvGrpSpPr/>
          <p:nvPr/>
        </p:nvGrpSpPr>
        <p:grpSpPr>
          <a:xfrm>
            <a:off x="7040277" y="2294122"/>
            <a:ext cx="3765832" cy="941239"/>
            <a:chOff x="7040277" y="2294122"/>
            <a:chExt cx="3765832" cy="941239"/>
          </a:xfrm>
        </p:grpSpPr>
        <p:sp>
          <p:nvSpPr>
            <p:cNvPr id="68" name="Speech Bubble: Rectangle with Corners Rounded 67">
              <a:extLst>
                <a:ext uri="{FF2B5EF4-FFF2-40B4-BE49-F238E27FC236}">
                  <a16:creationId xmlns:a16="http://schemas.microsoft.com/office/drawing/2014/main" id="{B77488C8-850C-416E-895D-D1C0FDAECC1F}"/>
                </a:ext>
              </a:extLst>
            </p:cNvPr>
            <p:cNvSpPr/>
            <p:nvPr/>
          </p:nvSpPr>
          <p:spPr>
            <a:xfrm>
              <a:off x="7520685" y="2294122"/>
              <a:ext cx="3285424" cy="941239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212 Baby Girl" pitchFamily="50" charset="0"/>
                </a:rPr>
                <a:t>1. </a:t>
              </a:r>
              <a:r>
                <a:rPr lang="en-US" sz="2800" dirty="0" err="1">
                  <a:latin typeface="212 Baby Girl" pitchFamily="50" charset="0"/>
                </a:rPr>
                <a:t>Ketuhanan</a:t>
              </a:r>
              <a:r>
                <a:rPr lang="en-US" sz="2800" dirty="0">
                  <a:latin typeface="212 Baby Girl" pitchFamily="50" charset="0"/>
                </a:rPr>
                <a:t> yang </a:t>
              </a:r>
              <a:r>
                <a:rPr lang="en-US" sz="2800" dirty="0" err="1">
                  <a:latin typeface="212 Baby Girl" pitchFamily="50" charset="0"/>
                </a:rPr>
                <a:t>Maha</a:t>
              </a:r>
              <a:r>
                <a:rPr lang="en-US" sz="2800" dirty="0">
                  <a:latin typeface="212 Baby Girl" pitchFamily="50" charset="0"/>
                </a:rPr>
                <a:t> </a:t>
              </a:r>
              <a:r>
                <a:rPr lang="en-US" sz="2800" dirty="0" err="1">
                  <a:latin typeface="212 Baby Girl" pitchFamily="50" charset="0"/>
                </a:rPr>
                <a:t>Esa</a:t>
              </a:r>
              <a:endParaRPr lang="en-US" sz="2800" dirty="0">
                <a:latin typeface="212 Baby Girl" pitchFamily="50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F78449A-3B1B-4E5F-A78E-12B9BB1681FF}"/>
                </a:ext>
              </a:extLst>
            </p:cNvPr>
            <p:cNvSpPr/>
            <p:nvPr/>
          </p:nvSpPr>
          <p:spPr>
            <a:xfrm>
              <a:off x="7040277" y="2345738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C62E22C-81CC-496C-8AD7-08F2A1185C88}"/>
              </a:ext>
            </a:extLst>
          </p:cNvPr>
          <p:cNvGrpSpPr/>
          <p:nvPr/>
        </p:nvGrpSpPr>
        <p:grpSpPr>
          <a:xfrm>
            <a:off x="2911030" y="2323471"/>
            <a:ext cx="3668825" cy="1059026"/>
            <a:chOff x="2551793" y="2594238"/>
            <a:chExt cx="4076770" cy="684551"/>
          </a:xfrm>
        </p:grpSpPr>
        <p:sp>
          <p:nvSpPr>
            <p:cNvPr id="83" name="Speech Bubble: Rectangle with Corners Rounded 82">
              <a:extLst>
                <a:ext uri="{FF2B5EF4-FFF2-40B4-BE49-F238E27FC236}">
                  <a16:creationId xmlns:a16="http://schemas.microsoft.com/office/drawing/2014/main" id="{6C58F51E-C0E5-433B-B650-9FB08B492FFF}"/>
                </a:ext>
              </a:extLst>
            </p:cNvPr>
            <p:cNvSpPr/>
            <p:nvPr/>
          </p:nvSpPr>
          <p:spPr>
            <a:xfrm>
              <a:off x="2551793" y="2594238"/>
              <a:ext cx="3285424" cy="684551"/>
            </a:xfrm>
            <a:prstGeom prst="wedgeRoundRectCallout">
              <a:avLst>
                <a:gd name="adj1" fmla="val 69041"/>
                <a:gd name="adj2" fmla="val 26514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212 Baby Girl" pitchFamily="50" charset="0"/>
                </a:rPr>
                <a:t>2. </a:t>
              </a:r>
              <a:r>
                <a:rPr lang="en-US" sz="2000" dirty="0" err="1">
                  <a:latin typeface="212 Baby Girl" pitchFamily="50" charset="0"/>
                </a:rPr>
                <a:t>Kemanusiaan</a:t>
              </a:r>
              <a:r>
                <a:rPr lang="en-US" sz="2000" dirty="0">
                  <a:latin typeface="212 Baby Girl" pitchFamily="50" charset="0"/>
                </a:rPr>
                <a:t> yang Adil dan </a:t>
              </a:r>
              <a:r>
                <a:rPr lang="en-US" sz="2000" dirty="0" err="1">
                  <a:latin typeface="212 Baby Girl" pitchFamily="50" charset="0"/>
                </a:rPr>
                <a:t>Beradab</a:t>
              </a:r>
              <a:endParaRPr lang="en-US" sz="2000" dirty="0">
                <a:latin typeface="212 Baby Girl" pitchFamily="50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69CA047-5203-4124-BF45-3624DD365632}"/>
                </a:ext>
              </a:extLst>
            </p:cNvPr>
            <p:cNvSpPr/>
            <p:nvPr/>
          </p:nvSpPr>
          <p:spPr>
            <a:xfrm>
              <a:off x="6364599" y="3038879"/>
              <a:ext cx="263964" cy="1323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E392652-081C-47CA-89F7-943985032F17}"/>
              </a:ext>
            </a:extLst>
          </p:cNvPr>
          <p:cNvGrpSpPr/>
          <p:nvPr/>
        </p:nvGrpSpPr>
        <p:grpSpPr>
          <a:xfrm>
            <a:off x="5538383" y="3739148"/>
            <a:ext cx="3764543" cy="942118"/>
            <a:chOff x="5538383" y="3739148"/>
            <a:chExt cx="3764543" cy="942118"/>
          </a:xfrm>
        </p:grpSpPr>
        <p:sp>
          <p:nvSpPr>
            <p:cNvPr id="81" name="Speech Bubble: Rectangle with Corners Rounded 80">
              <a:extLst>
                <a:ext uri="{FF2B5EF4-FFF2-40B4-BE49-F238E27FC236}">
                  <a16:creationId xmlns:a16="http://schemas.microsoft.com/office/drawing/2014/main" id="{D96DACFF-53BB-4CCA-99B8-A7B6F604CD4B}"/>
                </a:ext>
              </a:extLst>
            </p:cNvPr>
            <p:cNvSpPr/>
            <p:nvPr/>
          </p:nvSpPr>
          <p:spPr>
            <a:xfrm>
              <a:off x="6017502" y="3810844"/>
              <a:ext cx="3285424" cy="870422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212 Baby Girl" pitchFamily="50" charset="0"/>
                </a:rPr>
                <a:t>3. </a:t>
              </a:r>
              <a:r>
                <a:rPr lang="en-US" sz="2800" dirty="0" err="1">
                  <a:latin typeface="212 Baby Girl" pitchFamily="50" charset="0"/>
                </a:rPr>
                <a:t>Persatuan</a:t>
              </a:r>
              <a:r>
                <a:rPr lang="en-US" sz="2800" dirty="0">
                  <a:latin typeface="212 Baby Girl" pitchFamily="50" charset="0"/>
                </a:rPr>
                <a:t> Indonesia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C183649-AD3B-4634-9F00-9745D961F29A}"/>
                </a:ext>
              </a:extLst>
            </p:cNvPr>
            <p:cNvSpPr/>
            <p:nvPr/>
          </p:nvSpPr>
          <p:spPr>
            <a:xfrm>
              <a:off x="5538383" y="3739148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4A9EC2-7ECE-49D3-8D98-6DBE59C4DA5C}"/>
              </a:ext>
            </a:extLst>
          </p:cNvPr>
          <p:cNvGrpSpPr/>
          <p:nvPr/>
        </p:nvGrpSpPr>
        <p:grpSpPr>
          <a:xfrm>
            <a:off x="131133" y="3533952"/>
            <a:ext cx="4743905" cy="1545413"/>
            <a:chOff x="-513038" y="1833703"/>
            <a:chExt cx="5703617" cy="3013628"/>
          </a:xfrm>
        </p:grpSpPr>
        <p:sp>
          <p:nvSpPr>
            <p:cNvPr id="84" name="Speech Bubble: Rectangle with Corners Rounded 83">
              <a:extLst>
                <a:ext uri="{FF2B5EF4-FFF2-40B4-BE49-F238E27FC236}">
                  <a16:creationId xmlns:a16="http://schemas.microsoft.com/office/drawing/2014/main" id="{A3E90317-1D0E-4B1F-BC44-17026D31C6E9}"/>
                </a:ext>
              </a:extLst>
            </p:cNvPr>
            <p:cNvSpPr/>
            <p:nvPr/>
          </p:nvSpPr>
          <p:spPr>
            <a:xfrm>
              <a:off x="-513038" y="1833703"/>
              <a:ext cx="4640298" cy="3013628"/>
            </a:xfrm>
            <a:prstGeom prst="wedgeRoundRectCallout">
              <a:avLst>
                <a:gd name="adj1" fmla="val 69041"/>
                <a:gd name="adj2" fmla="val 26514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212 Baby Girl" pitchFamily="50" charset="0"/>
                </a:rPr>
                <a:t>4. </a:t>
              </a:r>
              <a:r>
                <a:rPr lang="en-US" sz="2000" dirty="0" err="1">
                  <a:latin typeface="212 Baby Girl" pitchFamily="50" charset="0"/>
                </a:rPr>
                <a:t>Kerakyatan</a:t>
              </a:r>
              <a:r>
                <a:rPr lang="en-US" sz="2000" dirty="0">
                  <a:latin typeface="212 Baby Girl" pitchFamily="50" charset="0"/>
                </a:rPr>
                <a:t> yang </a:t>
              </a:r>
              <a:r>
                <a:rPr lang="en-US" sz="2000" dirty="0" err="1">
                  <a:latin typeface="212 Baby Girl" pitchFamily="50" charset="0"/>
                </a:rPr>
                <a:t>dipimpin</a:t>
              </a:r>
              <a:r>
                <a:rPr lang="en-US" sz="2000" dirty="0">
                  <a:latin typeface="212 Baby Girl" pitchFamily="50" charset="0"/>
                </a:rPr>
                <a:t> oleh </a:t>
              </a:r>
              <a:r>
                <a:rPr lang="en-US" sz="2000" dirty="0" err="1">
                  <a:latin typeface="212 Baby Girl" pitchFamily="50" charset="0"/>
                </a:rPr>
                <a:t>hikmat</a:t>
              </a:r>
              <a:r>
                <a:rPr lang="en-US" sz="2000" dirty="0">
                  <a:latin typeface="212 Baby Girl" pitchFamily="50" charset="0"/>
                </a:rPr>
                <a:t> </a:t>
              </a:r>
              <a:r>
                <a:rPr lang="en-US" sz="2000" dirty="0" err="1">
                  <a:latin typeface="212 Baby Girl" pitchFamily="50" charset="0"/>
                </a:rPr>
                <a:t>kebijaksanaan</a:t>
              </a:r>
              <a:r>
                <a:rPr lang="en-US" sz="2000" dirty="0">
                  <a:latin typeface="212 Baby Girl" pitchFamily="50" charset="0"/>
                </a:rPr>
                <a:t> dan </a:t>
              </a:r>
              <a:r>
                <a:rPr lang="en-US" sz="2000" dirty="0" err="1">
                  <a:latin typeface="212 Baby Girl" pitchFamily="50" charset="0"/>
                </a:rPr>
                <a:t>permusyawaratan</a:t>
              </a:r>
              <a:r>
                <a:rPr lang="en-US" sz="2000" dirty="0">
                  <a:latin typeface="212 Baby Girl" pitchFamily="50" charset="0"/>
                </a:rPr>
                <a:t>/</a:t>
              </a:r>
              <a:r>
                <a:rPr lang="en-US" sz="2000" dirty="0" err="1">
                  <a:latin typeface="212 Baby Girl" pitchFamily="50" charset="0"/>
                </a:rPr>
                <a:t>perwakilan</a:t>
              </a:r>
              <a:endParaRPr lang="en-US" sz="2000" dirty="0">
                <a:latin typeface="212 Baby Girl" pitchFamily="50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4DE4787-138D-479C-AFB8-794853D56983}"/>
                </a:ext>
              </a:extLst>
            </p:cNvPr>
            <p:cNvSpPr/>
            <p:nvPr/>
          </p:nvSpPr>
          <p:spPr>
            <a:xfrm>
              <a:off x="4910826" y="3899495"/>
              <a:ext cx="279753" cy="4536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4AD201-80AF-4EB0-AB50-79B8F407B972}"/>
              </a:ext>
            </a:extLst>
          </p:cNvPr>
          <p:cNvGrpSpPr/>
          <p:nvPr/>
        </p:nvGrpSpPr>
        <p:grpSpPr>
          <a:xfrm>
            <a:off x="4035651" y="5137499"/>
            <a:ext cx="3394927" cy="1043282"/>
            <a:chOff x="4035651" y="5137499"/>
            <a:chExt cx="3394927" cy="1043282"/>
          </a:xfrm>
        </p:grpSpPr>
        <p:sp>
          <p:nvSpPr>
            <p:cNvPr id="82" name="Speech Bubble: Rectangle with Corners Rounded 81">
              <a:extLst>
                <a:ext uri="{FF2B5EF4-FFF2-40B4-BE49-F238E27FC236}">
                  <a16:creationId xmlns:a16="http://schemas.microsoft.com/office/drawing/2014/main" id="{989C79A8-E9DF-4EDB-92E7-34067F72CDFD}"/>
                </a:ext>
              </a:extLst>
            </p:cNvPr>
            <p:cNvSpPr/>
            <p:nvPr/>
          </p:nvSpPr>
          <p:spPr>
            <a:xfrm>
              <a:off x="4526636" y="5137499"/>
              <a:ext cx="2903942" cy="1043282"/>
            </a:xfrm>
            <a:prstGeom prst="wedgeRoundRectCallout">
              <a:avLst>
                <a:gd name="adj1" fmla="val -60842"/>
                <a:gd name="adj2" fmla="val -41827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212 Baby Girl" pitchFamily="50" charset="0"/>
                </a:rPr>
                <a:t>Keadilan</a:t>
              </a:r>
              <a:r>
                <a:rPr lang="en-US" sz="2000" dirty="0">
                  <a:latin typeface="212 Baby Girl" pitchFamily="50" charset="0"/>
                </a:rPr>
                <a:t> </a:t>
              </a:r>
              <a:r>
                <a:rPr lang="en-US" sz="2000" dirty="0" err="1">
                  <a:latin typeface="212 Baby Girl" pitchFamily="50" charset="0"/>
                </a:rPr>
                <a:t>bagi</a:t>
              </a:r>
              <a:r>
                <a:rPr lang="en-US" sz="2000" dirty="0">
                  <a:latin typeface="212 Baby Girl" pitchFamily="50" charset="0"/>
                </a:rPr>
                <a:t> </a:t>
              </a:r>
              <a:r>
                <a:rPr lang="en-US" sz="2000" dirty="0" err="1">
                  <a:latin typeface="212 Baby Girl" pitchFamily="50" charset="0"/>
                </a:rPr>
                <a:t>Seluruh</a:t>
              </a:r>
              <a:r>
                <a:rPr lang="en-US" sz="2000" dirty="0">
                  <a:latin typeface="212 Baby Girl" pitchFamily="50" charset="0"/>
                </a:rPr>
                <a:t> Rakyat Indonesia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014004B-E01C-402C-BBC0-ADCDC13A00FA}"/>
                </a:ext>
              </a:extLst>
            </p:cNvPr>
            <p:cNvSpPr/>
            <p:nvPr/>
          </p:nvSpPr>
          <p:spPr>
            <a:xfrm>
              <a:off x="4035651" y="5170725"/>
              <a:ext cx="215093" cy="2150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Gambar 66">
            <a:extLst>
              <a:ext uri="{FF2B5EF4-FFF2-40B4-BE49-F238E27FC236}">
                <a16:creationId xmlns:a16="http://schemas.microsoft.com/office/drawing/2014/main" id="{56144FFE-7F26-7BD0-0CFF-EAD1EDD8B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8" y="248296"/>
            <a:ext cx="1758429" cy="1906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" name="Kotak Teks 152">
            <a:extLst>
              <a:ext uri="{FF2B5EF4-FFF2-40B4-BE49-F238E27FC236}">
                <a16:creationId xmlns:a16="http://schemas.microsoft.com/office/drawing/2014/main" id="{131D4850-A6F4-CC2E-E598-66B337893497}"/>
              </a:ext>
            </a:extLst>
          </p:cNvPr>
          <p:cNvSpPr txBox="1"/>
          <p:nvPr/>
        </p:nvSpPr>
        <p:spPr>
          <a:xfrm>
            <a:off x="7570514" y="1281871"/>
            <a:ext cx="9671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212 Baby Girl" pitchFamily="50" charset="0"/>
              </a:rPr>
              <a:t>Disahkan</a:t>
            </a:r>
            <a:r>
              <a:rPr lang="en-US" sz="1800" dirty="0">
                <a:latin typeface="212 Baby Girl" pitchFamily="50" charset="0"/>
              </a:rPr>
              <a:t> PPKI pada </a:t>
            </a:r>
            <a:r>
              <a:rPr lang="en-US" sz="1800" dirty="0" err="1">
                <a:latin typeface="212 Baby Girl" pitchFamily="50" charset="0"/>
              </a:rPr>
              <a:t>tanggal</a:t>
            </a:r>
            <a:r>
              <a:rPr lang="en-US" sz="1800" dirty="0">
                <a:latin typeface="212 Baby Girl" pitchFamily="50" charset="0"/>
              </a:rPr>
              <a:t> 18 </a:t>
            </a:r>
            <a:r>
              <a:rPr lang="en-US" sz="1800" dirty="0" err="1">
                <a:latin typeface="212 Baby Girl" pitchFamily="50" charset="0"/>
              </a:rPr>
              <a:t>Agustus</a:t>
            </a:r>
            <a:r>
              <a:rPr lang="en-US" sz="1800" dirty="0">
                <a:latin typeface="212 Baby Girl" pitchFamily="50" charset="0"/>
              </a:rPr>
              <a:t> 1945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341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64174" y="61561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2A0C0EB-2A94-4FF0-9129-3F6B28BAB392}"/>
              </a:ext>
            </a:extLst>
          </p:cNvPr>
          <p:cNvSpPr/>
          <p:nvPr/>
        </p:nvSpPr>
        <p:spPr>
          <a:xfrm>
            <a:off x="0" y="-35534"/>
            <a:ext cx="12192001" cy="1070446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714FF2-F1D7-432D-AA1A-2FECDB11556C}"/>
              </a:ext>
            </a:extLst>
          </p:cNvPr>
          <p:cNvSpPr/>
          <p:nvPr/>
        </p:nvSpPr>
        <p:spPr>
          <a:xfrm>
            <a:off x="0" y="6456275"/>
            <a:ext cx="12192001" cy="406285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057D5-1C5E-429A-8935-B7B08C99D824}"/>
              </a:ext>
            </a:extLst>
          </p:cNvPr>
          <p:cNvSpPr txBox="1"/>
          <p:nvPr/>
        </p:nvSpPr>
        <p:spPr>
          <a:xfrm>
            <a:off x="1717601" y="22769"/>
            <a:ext cx="888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atin typeface="Hijo Puta Peligroso" panose="02000500000000000000" pitchFamily="50" charset="0"/>
              </a:rPr>
              <a:t>Analisis</a:t>
            </a:r>
            <a:r>
              <a:rPr lang="en-US" sz="7200" dirty="0">
                <a:latin typeface="Hijo Puta Peligroso" panose="02000500000000000000" pitchFamily="50" charset="0"/>
              </a:rPr>
              <a:t> </a:t>
            </a:r>
            <a:r>
              <a:rPr lang="en-US" sz="7200" dirty="0" err="1">
                <a:latin typeface="Hijo Puta Peligroso" panose="02000500000000000000" pitchFamily="50" charset="0"/>
              </a:rPr>
              <a:t>Pendapat</a:t>
            </a:r>
            <a:r>
              <a:rPr lang="en-US" sz="7200" dirty="0">
                <a:latin typeface="Hijo Puta Peligroso" panose="02000500000000000000" pitchFamily="50" charset="0"/>
              </a:rPr>
              <a:t> 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49DB216-3339-43CA-AEDA-F64BE5C3C77B}"/>
              </a:ext>
            </a:extLst>
          </p:cNvPr>
          <p:cNvGrpSpPr/>
          <p:nvPr/>
        </p:nvGrpSpPr>
        <p:grpSpPr>
          <a:xfrm>
            <a:off x="3884970" y="1397280"/>
            <a:ext cx="7779481" cy="1200532"/>
            <a:chOff x="3884971" y="1326978"/>
            <a:chExt cx="7653950" cy="120053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EAC7EBC-D206-487E-AEA1-36F5926056A3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396775-B1F1-420D-8C5A-47771B2128CE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C3D0EBB-8133-44FE-A15F-99CF0FD18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685715F-E1D4-4211-89A2-6772B88DB6A6}"/>
                </a:ext>
              </a:extLst>
            </p:cNvPr>
            <p:cNvSpPr/>
            <p:nvPr/>
          </p:nvSpPr>
          <p:spPr>
            <a:xfrm>
              <a:off x="4688126" y="1326978"/>
              <a:ext cx="6850795" cy="12005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Menurut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kami,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poin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rumusan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dasar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negara yang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diusulkan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Soekarno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memiliki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makna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yang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mirip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dengan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makna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Pancasila yang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ke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tiga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. Karena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menurut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kami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maknanya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adalah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bangsa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Indonesia dan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persatuan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warga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 negara yang </a:t>
              </a:r>
              <a:r>
                <a:rPr lang="en-US" dirty="0" err="1">
                  <a:solidFill>
                    <a:schemeClr val="tx1"/>
                  </a:solidFill>
                  <a:latin typeface="212 Baby Girl" pitchFamily="50" charset="0"/>
                </a:rPr>
                <a:t>baik</a:t>
              </a:r>
              <a:r>
                <a:rPr lang="en-US" dirty="0">
                  <a:solidFill>
                    <a:schemeClr val="tx1"/>
                  </a:solidFill>
                  <a:latin typeface="212 Baby Girl" pitchFamily="50" charset="0"/>
                </a:rPr>
                <a:t>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6E2035-6573-4E98-88C6-78DF00D285FF}"/>
              </a:ext>
            </a:extLst>
          </p:cNvPr>
          <p:cNvGrpSpPr/>
          <p:nvPr/>
        </p:nvGrpSpPr>
        <p:grpSpPr>
          <a:xfrm>
            <a:off x="3884970" y="2769389"/>
            <a:ext cx="7779485" cy="1058937"/>
            <a:chOff x="3884971" y="1687273"/>
            <a:chExt cx="7653950" cy="105893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C3939C2-C3AF-4291-8102-C724B1692495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48E3722-6E9C-4064-930F-16AA978CAF7E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7FF1E3-DFA7-4545-9316-118459AD7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541401C-18AC-49FC-9EC9-44CFB35359EC}"/>
                </a:ext>
              </a:extLst>
            </p:cNvPr>
            <p:cNvSpPr/>
            <p:nvPr/>
          </p:nvSpPr>
          <p:spPr>
            <a:xfrm>
              <a:off x="4688126" y="1687273"/>
              <a:ext cx="6850795" cy="10589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Menurut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kami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rumusan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dasar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kedua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dari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Ir. Soekarno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memiliki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inti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dengan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isi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Pancasila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sekarang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intinya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adalah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tentang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kemanusiaan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beradab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tentang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peri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kemanusiaan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.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2E7F71-E534-4F58-AEFB-58661EAC41D4}"/>
              </a:ext>
            </a:extLst>
          </p:cNvPr>
          <p:cNvGrpSpPr/>
          <p:nvPr/>
        </p:nvGrpSpPr>
        <p:grpSpPr>
          <a:xfrm>
            <a:off x="3917067" y="3950522"/>
            <a:ext cx="7750237" cy="1073750"/>
            <a:chOff x="3967141" y="1398957"/>
            <a:chExt cx="7607415" cy="107375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742E9C6-4305-4EB2-BD27-8ED65152E6A6}"/>
                </a:ext>
              </a:extLst>
            </p:cNvPr>
            <p:cNvGrpSpPr/>
            <p:nvPr/>
          </p:nvGrpSpPr>
          <p:grpSpPr>
            <a:xfrm>
              <a:off x="3967141" y="1848325"/>
              <a:ext cx="771059" cy="179040"/>
              <a:chOff x="3967141" y="1885396"/>
              <a:chExt cx="771059" cy="17904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B699AB1-2074-491D-ABE9-250B18768024}"/>
                  </a:ext>
                </a:extLst>
              </p:cNvPr>
              <p:cNvSpPr/>
              <p:nvPr/>
            </p:nvSpPr>
            <p:spPr>
              <a:xfrm>
                <a:off x="3967141" y="1885396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F5C8BA6-92AF-49BA-86A6-DC9DC495C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084" y="1955406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57AD49-23A1-46CB-8ACA-266E92623BEC}"/>
                </a:ext>
              </a:extLst>
            </p:cNvPr>
            <p:cNvSpPr/>
            <p:nvPr/>
          </p:nvSpPr>
          <p:spPr>
            <a:xfrm>
              <a:off x="4751940" y="1398957"/>
              <a:ext cx="6822616" cy="10737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Menurut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kami, pada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bagian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'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mufakat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demokrasi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'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memiliki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makna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dengan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sila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empat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Pancasila.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karena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mufakat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musyawarah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adalah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satu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kata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memiliki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arti yang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yaitu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berkumpul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bersama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untuk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menyampaikan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pendapat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satu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lain.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E10AF-508A-498E-8601-09D2CF3D19F3}"/>
              </a:ext>
            </a:extLst>
          </p:cNvPr>
          <p:cNvGrpSpPr/>
          <p:nvPr/>
        </p:nvGrpSpPr>
        <p:grpSpPr>
          <a:xfrm>
            <a:off x="3902067" y="5159330"/>
            <a:ext cx="7762381" cy="855687"/>
            <a:chOff x="3884971" y="1687274"/>
            <a:chExt cx="7653950" cy="72117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8B23615-218A-44A7-AA52-6F24DB83F20D}"/>
                </a:ext>
              </a:extLst>
            </p:cNvPr>
            <p:cNvGrpSpPr/>
            <p:nvPr/>
          </p:nvGrpSpPr>
          <p:grpSpPr>
            <a:xfrm>
              <a:off x="3884971" y="2011053"/>
              <a:ext cx="803156" cy="145987"/>
              <a:chOff x="3884971" y="2048124"/>
              <a:chExt cx="803156" cy="14598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E26ADE3-0F9B-4F0D-B8BB-7E6417EC2C6A}"/>
                  </a:ext>
                </a:extLst>
              </p:cNvPr>
              <p:cNvSpPr/>
              <p:nvPr/>
            </p:nvSpPr>
            <p:spPr>
              <a:xfrm>
                <a:off x="3884971" y="2048124"/>
                <a:ext cx="173964" cy="1459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973624A-EFD5-4B75-85C5-61CCDB98B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C87DD2C-9D54-497F-9515-EB5397AFC648}"/>
                </a:ext>
              </a:extLst>
            </p:cNvPr>
            <p:cNvSpPr/>
            <p:nvPr/>
          </p:nvSpPr>
          <p:spPr>
            <a:xfrm>
              <a:off x="4673037" y="1687274"/>
              <a:ext cx="6865884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Menurut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kami,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keadilan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sosial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bagi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seluruh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Indonesia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atau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Pancasila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sila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5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sama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dengan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pendapat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Ir. Soekarno pada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bagian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kesejahteraan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sosial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karena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dengan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keadilan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akan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menimbulkan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212 Baby Girl" pitchFamily="50" charset="0"/>
                </a:rPr>
                <a:t>kesejahteraan</a:t>
              </a:r>
              <a:r>
                <a:rPr lang="en-US" sz="1400" dirty="0">
                  <a:solidFill>
                    <a:schemeClr val="tx1"/>
                  </a:solidFill>
                  <a:latin typeface="212 Baby Girl" pitchFamily="50" charset="0"/>
                </a:rPr>
                <a:t>.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19CEB4F-D961-4FD8-A0D6-211704D2B665}"/>
              </a:ext>
            </a:extLst>
          </p:cNvPr>
          <p:cNvGrpSpPr/>
          <p:nvPr/>
        </p:nvGrpSpPr>
        <p:grpSpPr>
          <a:xfrm>
            <a:off x="3877721" y="6104561"/>
            <a:ext cx="7689675" cy="721171"/>
            <a:chOff x="3884971" y="1769880"/>
            <a:chExt cx="7689675" cy="72117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401D8E5-9E94-4E65-BF82-5818FA3963C3}"/>
                </a:ext>
              </a:extLst>
            </p:cNvPr>
            <p:cNvGrpSpPr/>
            <p:nvPr/>
          </p:nvGrpSpPr>
          <p:grpSpPr>
            <a:xfrm>
              <a:off x="3884971" y="1978000"/>
              <a:ext cx="803156" cy="179040"/>
              <a:chOff x="3884971" y="2015071"/>
              <a:chExt cx="803156" cy="17904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FAC3D1E-E6CE-4D20-A28B-852C50D7BA61}"/>
                  </a:ext>
                </a:extLst>
              </p:cNvPr>
              <p:cNvSpPr/>
              <p:nvPr/>
            </p:nvSpPr>
            <p:spPr>
              <a:xfrm>
                <a:off x="3884971" y="2015071"/>
                <a:ext cx="179040" cy="1790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9A1B31F-EACD-45AE-B716-BA6BC8746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011" y="2104591"/>
                <a:ext cx="6241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F90AA0-C09E-49C2-9480-04EBA7A0DAC4}"/>
                </a:ext>
              </a:extLst>
            </p:cNvPr>
            <p:cNvSpPr/>
            <p:nvPr/>
          </p:nvSpPr>
          <p:spPr>
            <a:xfrm>
              <a:off x="4708548" y="1769880"/>
              <a:ext cx="6866098" cy="72117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Ketuhanan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yang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berkebudayaan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seperti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tetap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berketuhanan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tetapi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masih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menjalankan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kebudayaan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212 Baby Girl" pitchFamily="50" charset="0"/>
                </a:rPr>
                <a:t>sebelumnya</a:t>
              </a:r>
              <a:r>
                <a:rPr lang="en-US" sz="1600" dirty="0">
                  <a:solidFill>
                    <a:schemeClr val="tx1"/>
                  </a:solidFill>
                  <a:latin typeface="212 Baby Girl" pitchFamily="50" charset="0"/>
                </a:rPr>
                <a:t>.</a:t>
              </a:r>
            </a:p>
          </p:txBody>
        </p:sp>
      </p:grpSp>
      <p:sp>
        <p:nvSpPr>
          <p:cNvPr id="69" name="TextBox 63">
            <a:extLst>
              <a:ext uri="{FF2B5EF4-FFF2-40B4-BE49-F238E27FC236}">
                <a16:creationId xmlns:a16="http://schemas.microsoft.com/office/drawing/2014/main" id="{88637628-158C-C58E-3F29-B16A17B999EE}"/>
              </a:ext>
            </a:extLst>
          </p:cNvPr>
          <p:cNvSpPr txBox="1"/>
          <p:nvPr/>
        </p:nvSpPr>
        <p:spPr>
          <a:xfrm>
            <a:off x="7462" y="1794005"/>
            <a:ext cx="386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Winkle" panose="02000503000000000000" pitchFamily="2" charset="0"/>
              </a:rPr>
              <a:t>Kebangsaan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herry Blue" panose="02000600000000000000" pitchFamily="2" charset="0"/>
            </a:endParaRPr>
          </a:p>
        </p:txBody>
      </p:sp>
      <p:sp>
        <p:nvSpPr>
          <p:cNvPr id="71" name="TextBox 63">
            <a:extLst>
              <a:ext uri="{FF2B5EF4-FFF2-40B4-BE49-F238E27FC236}">
                <a16:creationId xmlns:a16="http://schemas.microsoft.com/office/drawing/2014/main" id="{6FB0BE74-61C2-5941-342F-3DD22B1A658A}"/>
              </a:ext>
            </a:extLst>
          </p:cNvPr>
          <p:cNvSpPr txBox="1"/>
          <p:nvPr/>
        </p:nvSpPr>
        <p:spPr>
          <a:xfrm>
            <a:off x="54021" y="2535050"/>
            <a:ext cx="3865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Winkle" panose="02000503000000000000" pitchFamily="2" charset="0"/>
              </a:rPr>
              <a:t>Internasionalisme</a:t>
            </a:r>
            <a:r>
              <a:rPr lang="en-US" sz="3200" dirty="0">
                <a:latin typeface="Winkle" panose="02000503000000000000" pitchFamily="2" charset="0"/>
              </a:rPr>
              <a:t> </a:t>
            </a:r>
            <a:r>
              <a:rPr lang="en-US" sz="3200" dirty="0" err="1">
                <a:latin typeface="Winkle" panose="02000503000000000000" pitchFamily="2" charset="0"/>
              </a:rPr>
              <a:t>atau</a:t>
            </a:r>
            <a:r>
              <a:rPr lang="en-US" sz="3200" dirty="0">
                <a:latin typeface="Winkle" panose="02000503000000000000" pitchFamily="2" charset="0"/>
              </a:rPr>
              <a:t> peri </a:t>
            </a:r>
            <a:r>
              <a:rPr lang="en-US" sz="3200" dirty="0" err="1">
                <a:latin typeface="Winkle" panose="02000503000000000000" pitchFamily="2" charset="0"/>
              </a:rPr>
              <a:t>kemanusiaan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herry Blue" panose="02000600000000000000" pitchFamily="2" charset="0"/>
            </a:endParaRPr>
          </a:p>
        </p:txBody>
      </p:sp>
      <p:sp>
        <p:nvSpPr>
          <p:cNvPr id="96" name="TextBox 63">
            <a:extLst>
              <a:ext uri="{FF2B5EF4-FFF2-40B4-BE49-F238E27FC236}">
                <a16:creationId xmlns:a16="http://schemas.microsoft.com/office/drawing/2014/main" id="{5786FA25-4FB5-5BB5-B9FF-B75EE0D0945E}"/>
              </a:ext>
            </a:extLst>
          </p:cNvPr>
          <p:cNvSpPr txBox="1"/>
          <p:nvPr/>
        </p:nvSpPr>
        <p:spPr>
          <a:xfrm>
            <a:off x="19814" y="3907112"/>
            <a:ext cx="3865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Winkle" panose="02000503000000000000" pitchFamily="2" charset="0"/>
              </a:rPr>
              <a:t>Mufakat</a:t>
            </a:r>
            <a:r>
              <a:rPr lang="en-US" sz="3200" dirty="0">
                <a:latin typeface="Winkle" panose="02000503000000000000" pitchFamily="2" charset="0"/>
              </a:rPr>
              <a:t> </a:t>
            </a:r>
            <a:r>
              <a:rPr lang="en-US" sz="3200" dirty="0" err="1">
                <a:latin typeface="Winkle" panose="02000503000000000000" pitchFamily="2" charset="0"/>
              </a:rPr>
              <a:t>atau</a:t>
            </a:r>
            <a:r>
              <a:rPr lang="en-US" sz="3200" dirty="0">
                <a:latin typeface="Winkle" panose="02000503000000000000" pitchFamily="2" charset="0"/>
              </a:rPr>
              <a:t> </a:t>
            </a:r>
            <a:r>
              <a:rPr lang="en-US" sz="3200" dirty="0" err="1">
                <a:latin typeface="Winkle" panose="02000503000000000000" pitchFamily="2" charset="0"/>
              </a:rPr>
              <a:t>Demokrasi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herry Blue" panose="02000600000000000000" pitchFamily="2" charset="0"/>
            </a:endParaRPr>
          </a:p>
        </p:txBody>
      </p:sp>
      <p:sp>
        <p:nvSpPr>
          <p:cNvPr id="97" name="TextBox 63">
            <a:extLst>
              <a:ext uri="{FF2B5EF4-FFF2-40B4-BE49-F238E27FC236}">
                <a16:creationId xmlns:a16="http://schemas.microsoft.com/office/drawing/2014/main" id="{EB5BA9B8-12AE-B941-4C29-A37249A2513A}"/>
              </a:ext>
            </a:extLst>
          </p:cNvPr>
          <p:cNvSpPr txBox="1"/>
          <p:nvPr/>
        </p:nvSpPr>
        <p:spPr>
          <a:xfrm>
            <a:off x="70215" y="5311103"/>
            <a:ext cx="386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Winkle" panose="02000503000000000000" pitchFamily="2" charset="0"/>
              </a:rPr>
              <a:t>Kesejahteraan</a:t>
            </a:r>
            <a:r>
              <a:rPr lang="en-US" sz="3200" dirty="0">
                <a:latin typeface="Winkle" panose="02000503000000000000" pitchFamily="2" charset="0"/>
              </a:rPr>
              <a:t> </a:t>
            </a:r>
            <a:r>
              <a:rPr lang="en-US" sz="3200" dirty="0" err="1">
                <a:latin typeface="Winkle" panose="02000503000000000000" pitchFamily="2" charset="0"/>
              </a:rPr>
              <a:t>Sosial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herry Blue" panose="02000600000000000000" pitchFamily="2" charset="0"/>
            </a:endParaRPr>
          </a:p>
        </p:txBody>
      </p:sp>
      <p:sp>
        <p:nvSpPr>
          <p:cNvPr id="98" name="TextBox 63">
            <a:extLst>
              <a:ext uri="{FF2B5EF4-FFF2-40B4-BE49-F238E27FC236}">
                <a16:creationId xmlns:a16="http://schemas.microsoft.com/office/drawing/2014/main" id="{4BEC2D32-90DE-4648-6CDD-8917722252E4}"/>
              </a:ext>
            </a:extLst>
          </p:cNvPr>
          <p:cNvSpPr txBox="1"/>
          <p:nvPr/>
        </p:nvSpPr>
        <p:spPr>
          <a:xfrm>
            <a:off x="25686" y="5817382"/>
            <a:ext cx="3865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Winkle" panose="02000503000000000000" pitchFamily="2" charset="0"/>
              </a:rPr>
              <a:t>Ketuhanan</a:t>
            </a:r>
            <a:r>
              <a:rPr lang="en-US" sz="3200" dirty="0">
                <a:latin typeface="Winkle" panose="02000503000000000000" pitchFamily="2" charset="0"/>
              </a:rPr>
              <a:t> yang </a:t>
            </a:r>
            <a:r>
              <a:rPr lang="en-US" sz="3200" dirty="0" err="1">
                <a:latin typeface="Winkle" panose="02000503000000000000" pitchFamily="2" charset="0"/>
              </a:rPr>
              <a:t>berkebudayaan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herry Blue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4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96" grpId="0"/>
      <p:bldP spid="97" grpId="0"/>
      <p:bldP spid="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77BAD2-9928-4E22-998F-A4C2D5931CF2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8423A4D-1E80-42DA-B109-F5EEEBA6A85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8745D-9FA0-4B7F-9325-F34A45AF002B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FC1105-6C26-404E-9EE5-D3A838AA65F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039BA-F01B-4574-8A79-C0B282366BE1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026A07-77E3-4080-B6A4-041A07C684C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33792A-93B9-460B-B4F0-BF08315829D3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91E344-EA81-4CA4-8609-8C374F9EE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3F0D98-8023-407B-9D46-34593A1974A7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0A6F36-4B40-4AF0-B6A4-B49E0A1533EE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D39FBD-CFBB-4110-A303-A82543283F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DB93-419D-4053-A65C-2C79D15819D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69F9A8-A8EE-449D-92EB-23FEF1D4AA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492A83-8FFA-4186-A592-7561B5B622BD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B8284-23ED-4044-A6B1-A153879C22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B9E3F0-FAE7-4BD8-9E5D-79F305FBF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A1DF1-A348-4265-A3D8-903BE3B7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FFBE0-5660-4002-98F3-FB0CDC8026A0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C20DF-557E-4DE1-8BC0-DD6FC0FC0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4A5A1D-47D2-475F-9660-A14A4AD7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3A347E-45F1-4751-8E9B-92954908D799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C82C41-C81F-4EEE-AAE3-D4FBBF410406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4824CD-106E-4D6D-B95E-4886E2B250F0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D1A048-6603-4930-A651-5CF301D0DEA8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FCA35-32D2-43DF-B114-36AD7365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146BBE-2BA8-425A-9739-E7DA1612CDD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8B736C-167A-4CA2-9FF5-B54A751D73F6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8F4A4D-75E3-4A99-8999-91CB70A9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854870-6613-423C-82B1-E6DF482DE6E9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A00A004-46D4-4063-8D63-1C6A4908A78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6D2FD6-3AA5-469B-B7A6-09B5EF2ECB59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9D6CF5-2A26-40FE-AC9D-FE479EA1FEA8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E1C5CC-C143-447C-978E-B945271DA03A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8A694D-F1A7-48BE-BE89-8341BB22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697581-15ED-4056-959C-ECCA25FAD76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612A0F5-A6BD-4AD4-B100-8C02000B5B3C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3FBA8F-4DDD-43F0-8DD6-A8DBF565698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86AF139-4584-443E-8DB3-D950768D7499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E18C66-B2CA-467F-BDA2-653FC355D156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D17A05-0068-4455-AA0B-FEC00CACB6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9F0669A-F7EE-40F2-B7B4-FA45E269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727996-080F-4D2A-BB48-EA96FA094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0E2E6B-32BA-4B33-8511-85DA2B62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625A14-F36F-419F-885B-47C165E6A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DCAAA1-51E5-4DAD-B86E-22F4C9CBE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C21534-A0A2-431A-952E-93F5298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DF62176-BCF8-44C7-8F5B-E5239373B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F0E34-6151-46ED-9846-E40AE7E0A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D2A640-2B2C-428C-853F-7EA7D04DB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D6BC9C-B337-45E7-B5F2-9C169660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54919-169E-44CE-AFC7-CD982E741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AEAAE0-FE95-477C-BCED-4FAC870A1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03D969-0837-41FF-A6BF-EE76032C4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941480-0F5D-41CC-A965-6003896E0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622DE3A-C3DA-4F0E-835D-C88F9551F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94F1E6D-C19F-40A6-BE0E-B69C647139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411EE4-65FF-4E7C-B9AF-B667388F5D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A7104F5-FB55-43FF-9EF9-656FF9180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23C9F-4B47-4567-A8EA-D274A703B293}"/>
              </a:ext>
            </a:extLst>
          </p:cNvPr>
          <p:cNvGrpSpPr/>
          <p:nvPr/>
        </p:nvGrpSpPr>
        <p:grpSpPr>
          <a:xfrm>
            <a:off x="1567547" y="1925418"/>
            <a:ext cx="9141149" cy="2791009"/>
            <a:chOff x="1449597" y="2096686"/>
            <a:chExt cx="9141149" cy="279100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79E7E62-1309-4259-AEE4-D49D10189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32" b="94051" l="3080" r="97594">
                          <a14:foregroundMark x1="13667" y1="35127" x2="46968" y2="29178"/>
                          <a14:foregroundMark x1="46968" y1="29178" x2="40423" y2="48442"/>
                          <a14:foregroundMark x1="40423" y1="48442" x2="41290" y2="72238"/>
                          <a14:foregroundMark x1="41290" y1="72238" x2="67372" y2="61473"/>
                          <a14:foregroundMark x1="11550" y1="31445" x2="22137" y2="74504"/>
                          <a14:foregroundMark x1="6449" y1="32578" x2="7796" y2="49292"/>
                          <a14:foregroundMark x1="7796" y1="49292" x2="8085" y2="49858"/>
                          <a14:foregroundMark x1="3272" y1="35694" x2="3946" y2="54674"/>
                          <a14:foregroundMark x1="75938" y1="22096" x2="82579" y2="23229"/>
                          <a14:foregroundMark x1="82579" y1="23229" x2="77960" y2="56941"/>
                          <a14:foregroundMark x1="77960" y1="56941" x2="93359" y2="43343"/>
                          <a14:foregroundMark x1="97113" y1="27479" x2="97594" y2="47025"/>
                          <a14:foregroundMark x1="97594" y1="47025" x2="97786" y2="48725"/>
                          <a14:foregroundMark x1="63138" y1="8215" x2="75842" y2="10482"/>
                          <a14:foregroundMark x1="75842" y1="10482" x2="78537" y2="10198"/>
                          <a14:foregroundMark x1="40905" y1="8215" x2="43985" y2="11048"/>
                          <a14:foregroundMark x1="28681" y1="8499" x2="29548" y2="8215"/>
                          <a14:foregroundMark x1="34167" y1="84703" x2="38499" y2="92918"/>
                          <a14:foregroundMark x1="38499" y1="92918" x2="48123" y2="94051"/>
                          <a14:foregroundMark x1="48123" y1="94051" x2="54957" y2="91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9597" y="2096686"/>
              <a:ext cx="9141149" cy="2791009"/>
            </a:xfrm>
            <a:prstGeom prst="rect">
              <a:avLst/>
            </a:prstGeom>
          </p:spPr>
        </p:pic>
        <p:pic>
          <p:nvPicPr>
            <p:cNvPr id="66" name="Picture 65" descr="Paper Texture Free Brushes - (1,859 Free Downloads)">
              <a:extLst>
                <a:ext uri="{FF2B5EF4-FFF2-40B4-BE49-F238E27FC236}">
                  <a16:creationId xmlns:a16="http://schemas.microsoft.com/office/drawing/2014/main" id="{E96F6CE1-E499-418E-B8E5-0DC48300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" t="17056" r="4302" b="28622"/>
            <a:stretch>
              <a:fillRect/>
            </a:stretch>
          </p:blipFill>
          <p:spPr bwMode="auto">
            <a:xfrm>
              <a:off x="2436138" y="2332257"/>
              <a:ext cx="7319724" cy="1986121"/>
            </a:xfrm>
            <a:custGeom>
              <a:avLst/>
              <a:gdLst>
                <a:gd name="connsiteX0" fmla="*/ 3052476 w 5756564"/>
                <a:gd name="connsiteY0" fmla="*/ 172 h 2118290"/>
                <a:gd name="connsiteX1" fmla="*/ 3123775 w 5756564"/>
                <a:gd name="connsiteY1" fmla="*/ 79291 h 2118290"/>
                <a:gd name="connsiteX2" fmla="*/ 3501812 w 5756564"/>
                <a:gd name="connsiteY2" fmla="*/ 272963 h 2118290"/>
                <a:gd name="connsiteX3" fmla="*/ 3621192 w 5756564"/>
                <a:gd name="connsiteY3" fmla="*/ 248755 h 2118290"/>
                <a:gd name="connsiteX4" fmla="*/ 3820158 w 5756564"/>
                <a:gd name="connsiteY4" fmla="*/ 127710 h 2118290"/>
                <a:gd name="connsiteX5" fmla="*/ 3939538 w 5756564"/>
                <a:gd name="connsiteY5" fmla="*/ 200336 h 2118290"/>
                <a:gd name="connsiteX6" fmla="*/ 4297678 w 5756564"/>
                <a:gd name="connsiteY6" fmla="*/ 297171 h 2118290"/>
                <a:gd name="connsiteX7" fmla="*/ 4616024 w 5756564"/>
                <a:gd name="connsiteY7" fmla="*/ 176128 h 2118290"/>
                <a:gd name="connsiteX8" fmla="*/ 4775198 w 5756564"/>
                <a:gd name="connsiteY8" fmla="*/ 55083 h 2118290"/>
                <a:gd name="connsiteX9" fmla="*/ 4914474 w 5756564"/>
                <a:gd name="connsiteY9" fmla="*/ 30875 h 2118290"/>
                <a:gd name="connsiteX10" fmla="*/ 4994061 w 5756564"/>
                <a:gd name="connsiteY10" fmla="*/ 442425 h 2118290"/>
                <a:gd name="connsiteX11" fmla="*/ 5113441 w 5756564"/>
                <a:gd name="connsiteY11" fmla="*/ 466634 h 2118290"/>
                <a:gd name="connsiteX12" fmla="*/ 5730237 w 5756564"/>
                <a:gd name="connsiteY12" fmla="*/ 757141 h 2118290"/>
                <a:gd name="connsiteX13" fmla="*/ 5750133 w 5756564"/>
                <a:gd name="connsiteY13" fmla="*/ 975021 h 2118290"/>
                <a:gd name="connsiteX14" fmla="*/ 5690443 w 5756564"/>
                <a:gd name="connsiteY14" fmla="*/ 1338154 h 2118290"/>
                <a:gd name="connsiteX15" fmla="*/ 5571063 w 5756564"/>
                <a:gd name="connsiteY15" fmla="*/ 1362363 h 2118290"/>
                <a:gd name="connsiteX16" fmla="*/ 5411891 w 5756564"/>
                <a:gd name="connsiteY16" fmla="*/ 1386571 h 2118290"/>
                <a:gd name="connsiteX17" fmla="*/ 5153234 w 5756564"/>
                <a:gd name="connsiteY17" fmla="*/ 1967584 h 2118290"/>
                <a:gd name="connsiteX18" fmla="*/ 4735404 w 5756564"/>
                <a:gd name="connsiteY18" fmla="*/ 1919167 h 2118290"/>
                <a:gd name="connsiteX19" fmla="*/ 4417058 w 5756564"/>
                <a:gd name="connsiteY19" fmla="*/ 2016002 h 2118290"/>
                <a:gd name="connsiteX20" fmla="*/ 3740572 w 5756564"/>
                <a:gd name="connsiteY20" fmla="*/ 2064421 h 2118290"/>
                <a:gd name="connsiteX21" fmla="*/ 3541605 w 5756564"/>
                <a:gd name="connsiteY21" fmla="*/ 2016002 h 2118290"/>
                <a:gd name="connsiteX22" fmla="*/ 3362535 w 5756564"/>
                <a:gd name="connsiteY22" fmla="*/ 1870749 h 2118290"/>
                <a:gd name="connsiteX23" fmla="*/ 3263052 w 5756564"/>
                <a:gd name="connsiteY23" fmla="*/ 1798122 h 2118290"/>
                <a:gd name="connsiteX24" fmla="*/ 3123775 w 5756564"/>
                <a:gd name="connsiteY24" fmla="*/ 1870749 h 2118290"/>
                <a:gd name="connsiteX25" fmla="*/ 2566669 w 5756564"/>
                <a:gd name="connsiteY25" fmla="*/ 1943376 h 2118290"/>
                <a:gd name="connsiteX26" fmla="*/ 2416599 w 5756564"/>
                <a:gd name="connsiteY26" fmla="*/ 1891147 h 2118290"/>
                <a:gd name="connsiteX27" fmla="*/ 2427687 w 5756564"/>
                <a:gd name="connsiteY27" fmla="*/ 1887243 h 2118290"/>
                <a:gd name="connsiteX28" fmla="*/ 2430077 w 5756564"/>
                <a:gd name="connsiteY28" fmla="*/ 1886534 h 2118290"/>
                <a:gd name="connsiteX29" fmla="*/ 2451048 w 5756564"/>
                <a:gd name="connsiteY29" fmla="*/ 1879017 h 2118290"/>
                <a:gd name="connsiteX30" fmla="*/ 2427687 w 5756564"/>
                <a:gd name="connsiteY30" fmla="*/ 1887243 h 2118290"/>
                <a:gd name="connsiteX31" fmla="*/ 2388130 w 5756564"/>
                <a:gd name="connsiteY31" fmla="*/ 1898975 h 2118290"/>
                <a:gd name="connsiteX32" fmla="*/ 2228425 w 5756564"/>
                <a:gd name="connsiteY32" fmla="*/ 1943376 h 2118290"/>
                <a:gd name="connsiteX33" fmla="*/ 1910079 w 5756564"/>
                <a:gd name="connsiteY33" fmla="*/ 1967584 h 2118290"/>
                <a:gd name="connsiteX34" fmla="*/ 1671319 w 5756564"/>
                <a:gd name="connsiteY34" fmla="*/ 2016002 h 2118290"/>
                <a:gd name="connsiteX35" fmla="*/ 1492249 w 5756564"/>
                <a:gd name="connsiteY35" fmla="*/ 2040211 h 2118290"/>
                <a:gd name="connsiteX36" fmla="*/ 1154006 w 5756564"/>
                <a:gd name="connsiteY36" fmla="*/ 2064421 h 2118290"/>
                <a:gd name="connsiteX37" fmla="*/ 994834 w 5756564"/>
                <a:gd name="connsiteY37" fmla="*/ 1967584 h 2118290"/>
                <a:gd name="connsiteX38" fmla="*/ 915246 w 5756564"/>
                <a:gd name="connsiteY38" fmla="*/ 1870749 h 2118290"/>
                <a:gd name="connsiteX39" fmla="*/ 517314 w 5756564"/>
                <a:gd name="connsiteY39" fmla="*/ 2016002 h 2118290"/>
                <a:gd name="connsiteX40" fmla="*/ 278554 w 5756564"/>
                <a:gd name="connsiteY40" fmla="*/ 1846541 h 2118290"/>
                <a:gd name="connsiteX41" fmla="*/ 119380 w 5756564"/>
                <a:gd name="connsiteY41" fmla="*/ 1677078 h 2118290"/>
                <a:gd name="connsiteX42" fmla="*/ 99484 w 5756564"/>
                <a:gd name="connsiteY42" fmla="*/ 1556034 h 2118290"/>
                <a:gd name="connsiteX43" fmla="*/ 39794 w 5756564"/>
                <a:gd name="connsiteY43" fmla="*/ 1531824 h 2118290"/>
                <a:gd name="connsiteX44" fmla="*/ 0 w 5756564"/>
                <a:gd name="connsiteY44" fmla="*/ 1459198 h 2118290"/>
                <a:gd name="connsiteX45" fmla="*/ 99484 w 5756564"/>
                <a:gd name="connsiteY45" fmla="*/ 1023438 h 2118290"/>
                <a:gd name="connsiteX46" fmla="*/ 218864 w 5756564"/>
                <a:gd name="connsiteY46" fmla="*/ 853976 h 2118290"/>
                <a:gd name="connsiteX47" fmla="*/ 457624 w 5756564"/>
                <a:gd name="connsiteY47" fmla="*/ 636096 h 2118290"/>
                <a:gd name="connsiteX48" fmla="*/ 775970 w 5756564"/>
                <a:gd name="connsiteY48" fmla="*/ 563470 h 2118290"/>
                <a:gd name="connsiteX49" fmla="*/ 1014730 w 5756564"/>
                <a:gd name="connsiteY49" fmla="*/ 515051 h 2118290"/>
                <a:gd name="connsiteX50" fmla="*/ 1193800 w 5756564"/>
                <a:gd name="connsiteY50" fmla="*/ 394008 h 2118290"/>
                <a:gd name="connsiteX51" fmla="*/ 1432559 w 5756564"/>
                <a:gd name="connsiteY51" fmla="*/ 176128 h 2118290"/>
                <a:gd name="connsiteX52" fmla="*/ 1571836 w 5756564"/>
                <a:gd name="connsiteY52" fmla="*/ 345590 h 2118290"/>
                <a:gd name="connsiteX53" fmla="*/ 1810596 w 5756564"/>
                <a:gd name="connsiteY53" fmla="*/ 442425 h 2118290"/>
                <a:gd name="connsiteX54" fmla="*/ 1929975 w 5756564"/>
                <a:gd name="connsiteY54" fmla="*/ 418216 h 2118290"/>
                <a:gd name="connsiteX55" fmla="*/ 2228425 w 5756564"/>
                <a:gd name="connsiteY55" fmla="*/ 321381 h 2118290"/>
                <a:gd name="connsiteX56" fmla="*/ 2288115 w 5756564"/>
                <a:gd name="connsiteY56" fmla="*/ 345590 h 2118290"/>
                <a:gd name="connsiteX57" fmla="*/ 2686049 w 5756564"/>
                <a:gd name="connsiteY57" fmla="*/ 369798 h 2118290"/>
                <a:gd name="connsiteX58" fmla="*/ 2845222 w 5756564"/>
                <a:gd name="connsiteY58" fmla="*/ 272963 h 2118290"/>
                <a:gd name="connsiteX59" fmla="*/ 2964602 w 5756564"/>
                <a:gd name="connsiteY59" fmla="*/ 248755 h 2118290"/>
                <a:gd name="connsiteX60" fmla="*/ 3024292 w 5756564"/>
                <a:gd name="connsiteY60" fmla="*/ 224545 h 2118290"/>
                <a:gd name="connsiteX61" fmla="*/ 3044189 w 5756564"/>
                <a:gd name="connsiteY61" fmla="*/ 6665 h 2118290"/>
                <a:gd name="connsiteX62" fmla="*/ 3052476 w 5756564"/>
                <a:gd name="connsiteY62" fmla="*/ 172 h 211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56564" h="2118290">
                  <a:moveTo>
                    <a:pt x="3052476" y="172"/>
                  </a:moveTo>
                  <a:cubicBezTo>
                    <a:pt x="3072551" y="-3853"/>
                    <a:pt x="3097599" y="64059"/>
                    <a:pt x="3123775" y="79291"/>
                  </a:cubicBezTo>
                  <a:cubicBezTo>
                    <a:pt x="3247120" y="151069"/>
                    <a:pt x="3375799" y="208405"/>
                    <a:pt x="3501812" y="272963"/>
                  </a:cubicBezTo>
                  <a:cubicBezTo>
                    <a:pt x="3545133" y="272963"/>
                    <a:pt x="3568199" y="274546"/>
                    <a:pt x="3621192" y="248755"/>
                  </a:cubicBezTo>
                  <a:cubicBezTo>
                    <a:pt x="3690039" y="215248"/>
                    <a:pt x="3746581" y="138901"/>
                    <a:pt x="3820158" y="127710"/>
                  </a:cubicBezTo>
                  <a:cubicBezTo>
                    <a:pt x="3864305" y="120995"/>
                    <a:pt x="3896827" y="185179"/>
                    <a:pt x="3939538" y="200336"/>
                  </a:cubicBezTo>
                  <a:cubicBezTo>
                    <a:pt x="4056938" y="241999"/>
                    <a:pt x="4178298" y="264893"/>
                    <a:pt x="4297678" y="297171"/>
                  </a:cubicBezTo>
                  <a:cubicBezTo>
                    <a:pt x="4410304" y="262914"/>
                    <a:pt x="4510830" y="240124"/>
                    <a:pt x="4616024" y="176128"/>
                  </a:cubicBezTo>
                  <a:cubicBezTo>
                    <a:pt x="4671987" y="142082"/>
                    <a:pt x="4722139" y="95431"/>
                    <a:pt x="4775198" y="55083"/>
                  </a:cubicBezTo>
                  <a:cubicBezTo>
                    <a:pt x="4821623" y="47014"/>
                    <a:pt x="4876055" y="-1847"/>
                    <a:pt x="4914474" y="30875"/>
                  </a:cubicBezTo>
                  <a:cubicBezTo>
                    <a:pt x="4976111" y="83372"/>
                    <a:pt x="4988192" y="378160"/>
                    <a:pt x="4994061" y="442425"/>
                  </a:cubicBezTo>
                  <a:cubicBezTo>
                    <a:pt x="5033855" y="450495"/>
                    <a:pt x="5073965" y="456522"/>
                    <a:pt x="5113441" y="466634"/>
                  </a:cubicBezTo>
                  <a:cubicBezTo>
                    <a:pt x="5315462" y="518384"/>
                    <a:pt x="5574554" y="577687"/>
                    <a:pt x="5730237" y="757141"/>
                  </a:cubicBezTo>
                  <a:cubicBezTo>
                    <a:pt x="5773835" y="807396"/>
                    <a:pt x="5750133" y="901947"/>
                    <a:pt x="5750133" y="975021"/>
                  </a:cubicBezTo>
                  <a:cubicBezTo>
                    <a:pt x="5750133" y="1189019"/>
                    <a:pt x="5742425" y="1180034"/>
                    <a:pt x="5690443" y="1338154"/>
                  </a:cubicBezTo>
                  <a:cubicBezTo>
                    <a:pt x="5650649" y="1346223"/>
                    <a:pt x="5611001" y="1355422"/>
                    <a:pt x="5571063" y="1362363"/>
                  </a:cubicBezTo>
                  <a:cubicBezTo>
                    <a:pt x="5518131" y="1371564"/>
                    <a:pt x="5462617" y="1365998"/>
                    <a:pt x="5411891" y="1386571"/>
                  </a:cubicBezTo>
                  <a:cubicBezTo>
                    <a:pt x="5251712" y="1451536"/>
                    <a:pt x="5159706" y="1962598"/>
                    <a:pt x="5153234" y="1967584"/>
                  </a:cubicBezTo>
                  <a:cubicBezTo>
                    <a:pt x="5035038" y="2058666"/>
                    <a:pt x="4874680" y="1935307"/>
                    <a:pt x="4735404" y="1919167"/>
                  </a:cubicBezTo>
                  <a:lnTo>
                    <a:pt x="4417058" y="2016002"/>
                  </a:lnTo>
                  <a:cubicBezTo>
                    <a:pt x="4242331" y="2228598"/>
                    <a:pt x="4406537" y="2039865"/>
                    <a:pt x="3740572" y="2064421"/>
                  </a:cubicBezTo>
                  <a:cubicBezTo>
                    <a:pt x="3740572" y="2064421"/>
                    <a:pt x="3605770" y="2042026"/>
                    <a:pt x="3541605" y="2016002"/>
                  </a:cubicBezTo>
                  <a:cubicBezTo>
                    <a:pt x="3483803" y="1992559"/>
                    <a:pt x="3412935" y="1911632"/>
                    <a:pt x="3362535" y="1870749"/>
                  </a:cubicBezTo>
                  <a:cubicBezTo>
                    <a:pt x="3330357" y="1844649"/>
                    <a:pt x="3301724" y="1798122"/>
                    <a:pt x="3263052" y="1798122"/>
                  </a:cubicBezTo>
                  <a:cubicBezTo>
                    <a:pt x="3212542" y="1798122"/>
                    <a:pt x="3170200" y="1846541"/>
                    <a:pt x="3123775" y="1870749"/>
                  </a:cubicBezTo>
                  <a:cubicBezTo>
                    <a:pt x="2938073" y="1894958"/>
                    <a:pt x="2753362" y="1937067"/>
                    <a:pt x="2566669" y="1943376"/>
                  </a:cubicBezTo>
                  <a:cubicBezTo>
                    <a:pt x="2301357" y="1952343"/>
                    <a:pt x="2362153" y="1913040"/>
                    <a:pt x="2416599" y="1891147"/>
                  </a:cubicBezTo>
                  <a:lnTo>
                    <a:pt x="2427687" y="1887243"/>
                  </a:lnTo>
                  <a:lnTo>
                    <a:pt x="2430077" y="1886534"/>
                  </a:lnTo>
                  <a:cubicBezTo>
                    <a:pt x="2461336" y="1876962"/>
                    <a:pt x="2462483" y="1875611"/>
                    <a:pt x="2451048" y="1879017"/>
                  </a:cubicBezTo>
                  <a:lnTo>
                    <a:pt x="2427687" y="1887243"/>
                  </a:lnTo>
                  <a:lnTo>
                    <a:pt x="2388130" y="1898975"/>
                  </a:lnTo>
                  <a:cubicBezTo>
                    <a:pt x="2352607" y="1909266"/>
                    <a:pt x="2301104" y="1923724"/>
                    <a:pt x="2228425" y="1943376"/>
                  </a:cubicBezTo>
                  <a:cubicBezTo>
                    <a:pt x="2122310" y="1951445"/>
                    <a:pt x="2016002" y="1956377"/>
                    <a:pt x="1910079" y="1967584"/>
                  </a:cubicBezTo>
                  <a:cubicBezTo>
                    <a:pt x="1703887" y="1989401"/>
                    <a:pt x="1840902" y="1986526"/>
                    <a:pt x="1671319" y="2016002"/>
                  </a:cubicBezTo>
                  <a:cubicBezTo>
                    <a:pt x="1611866" y="2026336"/>
                    <a:pt x="1552130" y="2034607"/>
                    <a:pt x="1492249" y="2040211"/>
                  </a:cubicBezTo>
                  <a:lnTo>
                    <a:pt x="1154006" y="2064421"/>
                  </a:lnTo>
                  <a:cubicBezTo>
                    <a:pt x="1058981" y="2035514"/>
                    <a:pt x="1076005" y="2054001"/>
                    <a:pt x="994834" y="1967584"/>
                  </a:cubicBezTo>
                  <a:cubicBezTo>
                    <a:pt x="966598" y="1937524"/>
                    <a:pt x="952635" y="1866958"/>
                    <a:pt x="915246" y="1870749"/>
                  </a:cubicBezTo>
                  <a:cubicBezTo>
                    <a:pt x="777240" y="1884743"/>
                    <a:pt x="649958" y="1967584"/>
                    <a:pt x="517314" y="2016002"/>
                  </a:cubicBezTo>
                  <a:cubicBezTo>
                    <a:pt x="329441" y="1977905"/>
                    <a:pt x="444571" y="2030175"/>
                    <a:pt x="278554" y="1846541"/>
                  </a:cubicBezTo>
                  <a:cubicBezTo>
                    <a:pt x="269076" y="1836057"/>
                    <a:pt x="134904" y="1714853"/>
                    <a:pt x="119380" y="1677078"/>
                  </a:cubicBezTo>
                  <a:cubicBezTo>
                    <a:pt x="104257" y="1640275"/>
                    <a:pt x="118243" y="1590270"/>
                    <a:pt x="99484" y="1556034"/>
                  </a:cubicBezTo>
                  <a:cubicBezTo>
                    <a:pt x="87850" y="1534801"/>
                    <a:pt x="56171" y="1547765"/>
                    <a:pt x="39794" y="1531824"/>
                  </a:cubicBezTo>
                  <a:cubicBezTo>
                    <a:pt x="21121" y="1513649"/>
                    <a:pt x="13265" y="1483406"/>
                    <a:pt x="0" y="1459198"/>
                  </a:cubicBezTo>
                  <a:cubicBezTo>
                    <a:pt x="28756" y="1179286"/>
                    <a:pt x="38" y="1325934"/>
                    <a:pt x="99484" y="1023438"/>
                  </a:cubicBezTo>
                  <a:cubicBezTo>
                    <a:pt x="139278" y="966951"/>
                    <a:pt x="175628" y="906583"/>
                    <a:pt x="218864" y="853976"/>
                  </a:cubicBezTo>
                  <a:cubicBezTo>
                    <a:pt x="296926" y="758995"/>
                    <a:pt x="367213" y="709432"/>
                    <a:pt x="457624" y="636096"/>
                  </a:cubicBezTo>
                  <a:cubicBezTo>
                    <a:pt x="737009" y="583798"/>
                    <a:pt x="633524" y="621242"/>
                    <a:pt x="775970" y="563470"/>
                  </a:cubicBezTo>
                  <a:cubicBezTo>
                    <a:pt x="852514" y="532426"/>
                    <a:pt x="936455" y="538861"/>
                    <a:pt x="1014730" y="515051"/>
                  </a:cubicBezTo>
                  <a:cubicBezTo>
                    <a:pt x="1046012" y="505535"/>
                    <a:pt x="1176964" y="407043"/>
                    <a:pt x="1193800" y="394008"/>
                  </a:cubicBezTo>
                  <a:cubicBezTo>
                    <a:pt x="1331278" y="287561"/>
                    <a:pt x="1303517" y="306969"/>
                    <a:pt x="1432559" y="176128"/>
                  </a:cubicBezTo>
                  <a:cubicBezTo>
                    <a:pt x="1432559" y="176128"/>
                    <a:pt x="1515016" y="305565"/>
                    <a:pt x="1571836" y="345590"/>
                  </a:cubicBezTo>
                  <a:cubicBezTo>
                    <a:pt x="1644438" y="396733"/>
                    <a:pt x="1731009" y="410146"/>
                    <a:pt x="1810596" y="442425"/>
                  </a:cubicBezTo>
                  <a:cubicBezTo>
                    <a:pt x="1850389" y="434356"/>
                    <a:pt x="1890837" y="430121"/>
                    <a:pt x="1929975" y="418216"/>
                  </a:cubicBezTo>
                  <a:cubicBezTo>
                    <a:pt x="2070288" y="375535"/>
                    <a:pt x="2062454" y="338210"/>
                    <a:pt x="2228425" y="321381"/>
                  </a:cubicBezTo>
                  <a:cubicBezTo>
                    <a:pt x="2249326" y="319262"/>
                    <a:pt x="2267221" y="343379"/>
                    <a:pt x="2288115" y="345590"/>
                  </a:cubicBezTo>
                  <a:cubicBezTo>
                    <a:pt x="2420426" y="359589"/>
                    <a:pt x="2553404" y="361729"/>
                    <a:pt x="2686049" y="369798"/>
                  </a:cubicBezTo>
                  <a:cubicBezTo>
                    <a:pt x="2712578" y="353659"/>
                    <a:pt x="2625573" y="323072"/>
                    <a:pt x="2845222" y="272963"/>
                  </a:cubicBezTo>
                  <a:cubicBezTo>
                    <a:pt x="2884874" y="263917"/>
                    <a:pt x="2925221" y="259403"/>
                    <a:pt x="2964602" y="248755"/>
                  </a:cubicBezTo>
                  <a:cubicBezTo>
                    <a:pt x="2985075" y="243219"/>
                    <a:pt x="3016503" y="248238"/>
                    <a:pt x="3024292" y="224545"/>
                  </a:cubicBezTo>
                  <a:cubicBezTo>
                    <a:pt x="3046597" y="156697"/>
                    <a:pt x="3005741" y="62802"/>
                    <a:pt x="3044189" y="6665"/>
                  </a:cubicBezTo>
                  <a:cubicBezTo>
                    <a:pt x="3046842" y="2790"/>
                    <a:pt x="3049609" y="747"/>
                    <a:pt x="3052476" y="17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Subtitle 2">
            <a:extLst>
              <a:ext uri="{FF2B5EF4-FFF2-40B4-BE49-F238E27FC236}">
                <a16:creationId xmlns:a16="http://schemas.microsoft.com/office/drawing/2014/main" id="{1D1AC504-9513-4C13-9EDD-20927FE8C20A}"/>
              </a:ext>
            </a:extLst>
          </p:cNvPr>
          <p:cNvSpPr txBox="1">
            <a:spLocks/>
          </p:cNvSpPr>
          <p:nvPr/>
        </p:nvSpPr>
        <p:spPr>
          <a:xfrm>
            <a:off x="3718232" y="2844134"/>
            <a:ext cx="4839780" cy="95357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>
                <a:latin typeface="Hijo Puta Peligroso" panose="02000500000000000000" pitchFamily="50" charset="0"/>
              </a:rPr>
              <a:t>Thank you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94CCDFEE-1C47-46ED-AB93-5175FA81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5151">
            <a:off x="8280465" y="1706065"/>
            <a:ext cx="1583249" cy="22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0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1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6FB639-C65C-4D9E-9103-71CD34889A91}"/>
              </a:ext>
            </a:extLst>
          </p:cNvPr>
          <p:cNvGrpSpPr/>
          <p:nvPr/>
        </p:nvGrpSpPr>
        <p:grpSpPr>
          <a:xfrm>
            <a:off x="-18" y="0"/>
            <a:ext cx="12192019" cy="6858000"/>
            <a:chOff x="-18" y="0"/>
            <a:chExt cx="12192019" cy="6858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0DD1B18-4D30-4DA7-8A3C-38D636F4DD84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2EDBE46-FD38-44FC-B416-5914BC6F0CBE}"/>
                </a:ext>
              </a:extLst>
            </p:cNvPr>
            <p:cNvCxnSpPr>
              <a:cxnSpLocks/>
            </p:cNvCxnSpPr>
            <p:nvPr/>
          </p:nvCxnSpPr>
          <p:spPr>
            <a:xfrm>
              <a:off x="63137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E4D258-B647-4E91-86AE-FABD85326FB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3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B1F694-B0C0-4079-93A1-B124C25DDCFA}"/>
                </a:ext>
              </a:extLst>
            </p:cNvPr>
            <p:cNvCxnSpPr>
              <a:cxnSpLocks/>
            </p:cNvCxnSpPr>
            <p:nvPr/>
          </p:nvCxnSpPr>
          <p:spPr>
            <a:xfrm>
              <a:off x="125548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89D203-3659-4A18-9657-C41EEB2B3CB8}"/>
                </a:ext>
              </a:extLst>
            </p:cNvPr>
            <p:cNvCxnSpPr>
              <a:cxnSpLocks/>
            </p:cNvCxnSpPr>
            <p:nvPr/>
          </p:nvCxnSpPr>
          <p:spPr>
            <a:xfrm>
              <a:off x="156754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206981-AAD4-4B57-AFE6-E5CDF62F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285B82-8AD7-4691-9284-1F2D2CE509E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66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D199F0-04DB-4206-BCD0-A871E53A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0372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CCE6C2-3252-4EBB-A322-DD59638E0DCC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7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95587-BD4B-4D30-B6F2-96B2471909D1}"/>
                </a:ext>
              </a:extLst>
            </p:cNvPr>
            <p:cNvCxnSpPr>
              <a:cxnSpLocks/>
            </p:cNvCxnSpPr>
            <p:nvPr/>
          </p:nvCxnSpPr>
          <p:spPr>
            <a:xfrm>
              <a:off x="312783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D3C2FE-BA88-4E10-BBFF-BAC17F0E5EE3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9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C0D0D8-FF8C-4B52-99E4-3F2F97920C31}"/>
                </a:ext>
              </a:extLst>
            </p:cNvPr>
            <p:cNvCxnSpPr>
              <a:cxnSpLocks/>
            </p:cNvCxnSpPr>
            <p:nvPr/>
          </p:nvCxnSpPr>
          <p:spPr>
            <a:xfrm>
              <a:off x="375195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4CF0BE-4BB3-4E41-BC5B-DE2312D89E02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1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76C0EA-CE79-49CB-B067-8DBE5BF74EAE}"/>
                </a:ext>
              </a:extLst>
            </p:cNvPr>
            <p:cNvCxnSpPr>
              <a:cxnSpLocks/>
            </p:cNvCxnSpPr>
            <p:nvPr/>
          </p:nvCxnSpPr>
          <p:spPr>
            <a:xfrm>
              <a:off x="437606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64E805-7E4D-4198-90CE-D213598B7F0C}"/>
                </a:ext>
              </a:extLst>
            </p:cNvPr>
            <p:cNvCxnSpPr>
              <a:cxnSpLocks/>
            </p:cNvCxnSpPr>
            <p:nvPr/>
          </p:nvCxnSpPr>
          <p:spPr>
            <a:xfrm>
              <a:off x="468812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CBB489-A460-4BB9-9DCE-9C698B6988F7}"/>
                </a:ext>
              </a:extLst>
            </p:cNvPr>
            <p:cNvCxnSpPr>
              <a:cxnSpLocks/>
            </p:cNvCxnSpPr>
            <p:nvPr/>
          </p:nvCxnSpPr>
          <p:spPr>
            <a:xfrm>
              <a:off x="500018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EBC1B7-6492-4453-9B00-F805BFE1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31224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68DBEE-6A1F-4080-912D-9DD92519C669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0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349316E-91AD-4782-9FBF-878E62929771}"/>
                </a:ext>
              </a:extLst>
            </p:cNvPr>
            <p:cNvCxnSpPr>
              <a:cxnSpLocks/>
            </p:cNvCxnSpPr>
            <p:nvPr/>
          </p:nvCxnSpPr>
          <p:spPr>
            <a:xfrm>
              <a:off x="593635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9E2FE9-B0B9-4E52-A32C-3431332D775B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1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D6921D-EC3D-4851-B8B3-57A2B079DFC8}"/>
                </a:ext>
              </a:extLst>
            </p:cNvPr>
            <p:cNvCxnSpPr>
              <a:cxnSpLocks/>
            </p:cNvCxnSpPr>
            <p:nvPr/>
          </p:nvCxnSpPr>
          <p:spPr>
            <a:xfrm>
              <a:off x="656047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B100ED-D720-4687-9A9B-6397195E2544}"/>
                </a:ext>
              </a:extLst>
            </p:cNvPr>
            <p:cNvCxnSpPr>
              <a:cxnSpLocks/>
            </p:cNvCxnSpPr>
            <p:nvPr/>
          </p:nvCxnSpPr>
          <p:spPr>
            <a:xfrm>
              <a:off x="687253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052FC0-57A8-4D54-898F-23D3FDA0C3A0}"/>
                </a:ext>
              </a:extLst>
            </p:cNvPr>
            <p:cNvCxnSpPr>
              <a:cxnSpLocks/>
            </p:cNvCxnSpPr>
            <p:nvPr/>
          </p:nvCxnSpPr>
          <p:spPr>
            <a:xfrm>
              <a:off x="718459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23149C-55F8-4193-96F7-D1AFD2E211E8}"/>
                </a:ext>
              </a:extLst>
            </p:cNvPr>
            <p:cNvCxnSpPr>
              <a:cxnSpLocks/>
            </p:cNvCxnSpPr>
            <p:nvPr/>
          </p:nvCxnSpPr>
          <p:spPr>
            <a:xfrm>
              <a:off x="749664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FBE197-A424-49F2-B7C2-A6346755F36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70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88BCBC0-12A3-4E90-834A-657457A5FCF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76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AB5661-EB57-4112-8B21-F75F007F94EC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2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FA08EA-DFA9-44C5-8400-7ECB6BCB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74488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1AFBF7-54AE-4C0A-BE6A-CA5CB6F8CDC9}"/>
                </a:ext>
              </a:extLst>
            </p:cNvPr>
            <p:cNvCxnSpPr>
              <a:cxnSpLocks/>
            </p:cNvCxnSpPr>
            <p:nvPr/>
          </p:nvCxnSpPr>
          <p:spPr>
            <a:xfrm>
              <a:off x="905693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5BC27C-04C2-4374-B1C8-B7F472EF03F1}"/>
                </a:ext>
              </a:extLst>
            </p:cNvPr>
            <p:cNvCxnSpPr>
              <a:cxnSpLocks/>
            </p:cNvCxnSpPr>
            <p:nvPr/>
          </p:nvCxnSpPr>
          <p:spPr>
            <a:xfrm>
              <a:off x="936899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7720CC-C4E1-44D2-B9B9-11B79D961A7C}"/>
                </a:ext>
              </a:extLst>
            </p:cNvPr>
            <p:cNvCxnSpPr>
              <a:cxnSpLocks/>
            </p:cNvCxnSpPr>
            <p:nvPr/>
          </p:nvCxnSpPr>
          <p:spPr>
            <a:xfrm>
              <a:off x="968105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F8C5865-70DB-49DC-B223-E7DF71EFB1E5}"/>
                </a:ext>
              </a:extLst>
            </p:cNvPr>
            <p:cNvCxnSpPr>
              <a:cxnSpLocks/>
            </p:cNvCxnSpPr>
            <p:nvPr/>
          </p:nvCxnSpPr>
          <p:spPr>
            <a:xfrm>
              <a:off x="999311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FC7714-2B5F-4F74-A256-658C68EBBB07}"/>
                </a:ext>
              </a:extLst>
            </p:cNvPr>
            <p:cNvCxnSpPr>
              <a:cxnSpLocks/>
            </p:cNvCxnSpPr>
            <p:nvPr/>
          </p:nvCxnSpPr>
          <p:spPr>
            <a:xfrm>
              <a:off x="1030517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677650-5FE5-49DE-8B57-75D972D133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17229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D60E36-81FD-4463-9A8B-5E0EA65CB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929287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B3ABE0-F910-4465-8F52-E4801600839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1345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CFF489E-E05D-464B-AFB4-74EA2672C715}"/>
                </a:ext>
              </a:extLst>
            </p:cNvPr>
            <p:cNvCxnSpPr>
              <a:cxnSpLocks/>
            </p:cNvCxnSpPr>
            <p:nvPr/>
          </p:nvCxnSpPr>
          <p:spPr>
            <a:xfrm>
              <a:off x="11553403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B3B5CA-1A12-45A5-99BA-DEFFF0CBEED9}"/>
                </a:ext>
              </a:extLst>
            </p:cNvPr>
            <p:cNvCxnSpPr>
              <a:cxnSpLocks/>
            </p:cNvCxnSpPr>
            <p:nvPr/>
          </p:nvCxnSpPr>
          <p:spPr>
            <a:xfrm>
              <a:off x="11865461" y="0"/>
              <a:ext cx="0" cy="685800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AE79FC-D961-4D61-8B37-FFC175DC0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471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FAC434-3807-4EF9-8D18-5B9E7838F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" y="68943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FD0B06-6FF8-49BB-B4C4-B83D4094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" y="103414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86AE03-A7FF-42F8-8DAC-BF22476BF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" y="137886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FF5916-BE58-4DB3-B103-14A4710D6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" y="172357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111BE3-5A76-41FE-9CBB-000FA1F43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" y="206829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DE5863-6B61-4F49-AD53-7A306E7A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" y="241300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D36B53-6BEB-412D-AF97-3B956447E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" y="275772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CD74BE9-C042-4991-A69A-7091EE77F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" y="310243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06A14EC-F90B-4847-870F-785BAF0C0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" y="344715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00B85E-9AB7-4770-9377-050255DAD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" y="379186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BCAE8B-5993-4EF2-A4C5-97FD7F59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" y="413658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215DB8-CF49-42E6-B017-D7165055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" y="448129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6CCAB9-8C7A-4E16-818C-6B4A0652D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" y="482601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F035F8-6765-4854-B6CA-FB6C18287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4" y="517072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210DF63-234E-4C7A-9034-848648BE0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5" y="551544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B8BC289-DF7E-4537-B755-5CBC4315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" y="586015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1EEF2B-E492-449B-9135-1B2B5F45A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" y="6204870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17455BF-B5F9-4F9D-B237-623A04826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8" y="6549585"/>
              <a:ext cx="1219200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C076CFF-A45E-480E-AEB1-53FDC5C0B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5417" b="1155"/>
          <a:stretch/>
        </p:blipFill>
        <p:spPr>
          <a:xfrm>
            <a:off x="0" y="4481295"/>
            <a:ext cx="6198588" cy="3066135"/>
          </a:xfrm>
          <a:custGeom>
            <a:avLst/>
            <a:gdLst>
              <a:gd name="connsiteX0" fmla="*/ 1987246 w 5170335"/>
              <a:gd name="connsiteY0" fmla="*/ 345 h 2557509"/>
              <a:gd name="connsiteX1" fmla="*/ 2044503 w 5170335"/>
              <a:gd name="connsiteY1" fmla="*/ 80241 h 2557509"/>
              <a:gd name="connsiteX2" fmla="*/ 2044503 w 5170335"/>
              <a:gd name="connsiteY2" fmla="*/ 422651 h 2557509"/>
              <a:gd name="connsiteX3" fmla="*/ 2181921 w 5170335"/>
              <a:gd name="connsiteY3" fmla="*/ 571030 h 2557509"/>
              <a:gd name="connsiteX4" fmla="*/ 2193372 w 5170335"/>
              <a:gd name="connsiteY4" fmla="*/ 742235 h 2557509"/>
              <a:gd name="connsiteX5" fmla="*/ 2399499 w 5170335"/>
              <a:gd name="connsiteY5" fmla="*/ 799304 h 2557509"/>
              <a:gd name="connsiteX6" fmla="*/ 2639980 w 5170335"/>
              <a:gd name="connsiteY6" fmla="*/ 753649 h 2557509"/>
              <a:gd name="connsiteX7" fmla="*/ 2846106 w 5170335"/>
              <a:gd name="connsiteY7" fmla="*/ 867785 h 2557509"/>
              <a:gd name="connsiteX8" fmla="*/ 3201101 w 5170335"/>
              <a:gd name="connsiteY8" fmla="*/ 799304 h 2557509"/>
              <a:gd name="connsiteX9" fmla="*/ 3327067 w 5170335"/>
              <a:gd name="connsiteY9" fmla="*/ 867785 h 2557509"/>
              <a:gd name="connsiteX10" fmla="*/ 3521742 w 5170335"/>
              <a:gd name="connsiteY10" fmla="*/ 776476 h 2557509"/>
              <a:gd name="connsiteX11" fmla="*/ 3720711 w 5170335"/>
              <a:gd name="connsiteY11" fmla="*/ 879913 h 2557509"/>
              <a:gd name="connsiteX12" fmla="*/ 3766253 w 5170335"/>
              <a:gd name="connsiteY12" fmla="*/ 909907 h 2557509"/>
              <a:gd name="connsiteX13" fmla="*/ 3991429 w 5170335"/>
              <a:gd name="connsiteY13" fmla="*/ 1164137 h 2557509"/>
              <a:gd name="connsiteX14" fmla="*/ 4499429 w 5170335"/>
              <a:gd name="connsiteY14" fmla="*/ 1178651 h 2557509"/>
              <a:gd name="connsiteX15" fmla="*/ 4775200 w 5170335"/>
              <a:gd name="connsiteY15" fmla="*/ 1309280 h 2557509"/>
              <a:gd name="connsiteX16" fmla="*/ 4756978 w 5170335"/>
              <a:gd name="connsiteY16" fmla="*/ 1491496 h 2557509"/>
              <a:gd name="connsiteX17" fmla="*/ 4729861 w 5170335"/>
              <a:gd name="connsiteY17" fmla="*/ 1550581 h 2557509"/>
              <a:gd name="connsiteX18" fmla="*/ 4746189 w 5170335"/>
              <a:gd name="connsiteY18" fmla="*/ 1650366 h 2557509"/>
              <a:gd name="connsiteX19" fmla="*/ 4818456 w 5170335"/>
              <a:gd name="connsiteY19" fmla="*/ 1653845 h 2557509"/>
              <a:gd name="connsiteX20" fmla="*/ 4851600 w 5170335"/>
              <a:gd name="connsiteY20" fmla="*/ 1646492 h 2557509"/>
              <a:gd name="connsiteX21" fmla="*/ 4863420 w 5170335"/>
              <a:gd name="connsiteY21" fmla="*/ 1651387 h 2557509"/>
              <a:gd name="connsiteX22" fmla="*/ 5034643 w 5170335"/>
              <a:gd name="connsiteY22" fmla="*/ 1723845 h 2557509"/>
              <a:gd name="connsiteX23" fmla="*/ 5170335 w 5170335"/>
              <a:gd name="connsiteY23" fmla="*/ 1797769 h 2557509"/>
              <a:gd name="connsiteX24" fmla="*/ 5170335 w 5170335"/>
              <a:gd name="connsiteY24" fmla="*/ 2557509 h 2557509"/>
              <a:gd name="connsiteX25" fmla="*/ 0 w 5170335"/>
              <a:gd name="connsiteY25" fmla="*/ 2557509 h 2557509"/>
              <a:gd name="connsiteX26" fmla="*/ 0 w 5170335"/>
              <a:gd name="connsiteY26" fmla="*/ 781211 h 2557509"/>
              <a:gd name="connsiteX27" fmla="*/ 60538 w 5170335"/>
              <a:gd name="connsiteY27" fmla="*/ 762209 h 2557509"/>
              <a:gd name="connsiteX28" fmla="*/ 223721 w 5170335"/>
              <a:gd name="connsiteY28" fmla="*/ 730821 h 2557509"/>
              <a:gd name="connsiteX29" fmla="*/ 338235 w 5170335"/>
              <a:gd name="connsiteY29" fmla="*/ 833545 h 2557509"/>
              <a:gd name="connsiteX30" fmla="*/ 567265 w 5170335"/>
              <a:gd name="connsiteY30" fmla="*/ 810717 h 2557509"/>
              <a:gd name="connsiteX31" fmla="*/ 658876 w 5170335"/>
              <a:gd name="connsiteY31" fmla="*/ 879199 h 2557509"/>
              <a:gd name="connsiteX32" fmla="*/ 1219998 w 5170335"/>
              <a:gd name="connsiteY32" fmla="*/ 902026 h 2557509"/>
              <a:gd name="connsiteX33" fmla="*/ 1311609 w 5170335"/>
              <a:gd name="connsiteY33" fmla="*/ 844958 h 2557509"/>
              <a:gd name="connsiteX34" fmla="*/ 1311609 w 5170335"/>
              <a:gd name="connsiteY34" fmla="*/ 765062 h 2557509"/>
              <a:gd name="connsiteX35" fmla="*/ 1529187 w 5170335"/>
              <a:gd name="connsiteY35" fmla="*/ 707994 h 2557509"/>
              <a:gd name="connsiteX36" fmla="*/ 1758217 w 5170335"/>
              <a:gd name="connsiteY36" fmla="*/ 719408 h 2557509"/>
              <a:gd name="connsiteX37" fmla="*/ 1735314 w 5170335"/>
              <a:gd name="connsiteY37" fmla="*/ 605271 h 2557509"/>
              <a:gd name="connsiteX38" fmla="*/ 1895634 w 5170335"/>
              <a:gd name="connsiteY38" fmla="*/ 399825 h 2557509"/>
              <a:gd name="connsiteX39" fmla="*/ 1907085 w 5170335"/>
              <a:gd name="connsiteY39" fmla="*/ 68827 h 2557509"/>
              <a:gd name="connsiteX40" fmla="*/ 1987246 w 5170335"/>
              <a:gd name="connsiteY40" fmla="*/ 345 h 255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70335" h="2557509">
                <a:moveTo>
                  <a:pt x="1987246" y="345"/>
                </a:moveTo>
                <a:cubicBezTo>
                  <a:pt x="2010149" y="2248"/>
                  <a:pt x="2034961" y="9857"/>
                  <a:pt x="2044503" y="80241"/>
                </a:cubicBezTo>
                <a:cubicBezTo>
                  <a:pt x="2054046" y="150626"/>
                  <a:pt x="2021601" y="340853"/>
                  <a:pt x="2044503" y="422651"/>
                </a:cubicBezTo>
                <a:cubicBezTo>
                  <a:pt x="2067406" y="504449"/>
                  <a:pt x="2157110" y="517766"/>
                  <a:pt x="2181921" y="571030"/>
                </a:cubicBezTo>
                <a:cubicBezTo>
                  <a:pt x="2206732" y="624293"/>
                  <a:pt x="2157109" y="704189"/>
                  <a:pt x="2193372" y="742235"/>
                </a:cubicBezTo>
                <a:cubicBezTo>
                  <a:pt x="2229635" y="780280"/>
                  <a:pt x="2325064" y="797401"/>
                  <a:pt x="2399499" y="799304"/>
                </a:cubicBezTo>
                <a:cubicBezTo>
                  <a:pt x="2473933" y="801206"/>
                  <a:pt x="2565545" y="742235"/>
                  <a:pt x="2639980" y="753649"/>
                </a:cubicBezTo>
                <a:cubicBezTo>
                  <a:pt x="2714414" y="765062"/>
                  <a:pt x="2752586" y="860176"/>
                  <a:pt x="2846106" y="867785"/>
                </a:cubicBezTo>
                <a:cubicBezTo>
                  <a:pt x="2939626" y="875394"/>
                  <a:pt x="3120941" y="799304"/>
                  <a:pt x="3201101" y="799304"/>
                </a:cubicBezTo>
                <a:cubicBezTo>
                  <a:pt x="3281261" y="799304"/>
                  <a:pt x="3273627" y="871590"/>
                  <a:pt x="3327067" y="867785"/>
                </a:cubicBezTo>
                <a:cubicBezTo>
                  <a:pt x="3380507" y="863981"/>
                  <a:pt x="3433948" y="759356"/>
                  <a:pt x="3521742" y="776476"/>
                </a:cubicBezTo>
                <a:cubicBezTo>
                  <a:pt x="3565639" y="785036"/>
                  <a:pt x="3648662" y="833545"/>
                  <a:pt x="3720711" y="879913"/>
                </a:cubicBezTo>
                <a:lnTo>
                  <a:pt x="3766253" y="909907"/>
                </a:lnTo>
                <a:lnTo>
                  <a:pt x="3991429" y="1164137"/>
                </a:lnTo>
                <a:lnTo>
                  <a:pt x="4499429" y="1178651"/>
                </a:lnTo>
                <a:cubicBezTo>
                  <a:pt x="4630057" y="1202841"/>
                  <a:pt x="4775200" y="1309280"/>
                  <a:pt x="4775200" y="1309280"/>
                </a:cubicBezTo>
                <a:lnTo>
                  <a:pt x="4756978" y="1491496"/>
                </a:lnTo>
                <a:lnTo>
                  <a:pt x="4729861" y="1550581"/>
                </a:lnTo>
                <a:cubicBezTo>
                  <a:pt x="4713532" y="1590495"/>
                  <a:pt x="4707485" y="1627385"/>
                  <a:pt x="4746189" y="1650366"/>
                </a:cubicBezTo>
                <a:cubicBezTo>
                  <a:pt x="4761913" y="1659702"/>
                  <a:pt x="4787219" y="1659057"/>
                  <a:pt x="4818456" y="1653845"/>
                </a:cubicBezTo>
                <a:lnTo>
                  <a:pt x="4851600" y="1646492"/>
                </a:lnTo>
                <a:lnTo>
                  <a:pt x="4863420" y="1651387"/>
                </a:lnTo>
                <a:cubicBezTo>
                  <a:pt x="4914446" y="1672062"/>
                  <a:pt x="4974469" y="1696177"/>
                  <a:pt x="5034643" y="1723845"/>
                </a:cubicBezTo>
                <a:lnTo>
                  <a:pt x="5170335" y="1797769"/>
                </a:lnTo>
                <a:lnTo>
                  <a:pt x="5170335" y="2557509"/>
                </a:lnTo>
                <a:lnTo>
                  <a:pt x="0" y="2557509"/>
                </a:lnTo>
                <a:lnTo>
                  <a:pt x="0" y="781211"/>
                </a:lnTo>
                <a:lnTo>
                  <a:pt x="60538" y="762209"/>
                </a:lnTo>
                <a:cubicBezTo>
                  <a:pt x="123043" y="744137"/>
                  <a:pt x="188412" y="728919"/>
                  <a:pt x="223721" y="730821"/>
                </a:cubicBezTo>
                <a:cubicBezTo>
                  <a:pt x="294338" y="734626"/>
                  <a:pt x="280978" y="820229"/>
                  <a:pt x="338235" y="833545"/>
                </a:cubicBezTo>
                <a:cubicBezTo>
                  <a:pt x="395492" y="846860"/>
                  <a:pt x="513825" y="803108"/>
                  <a:pt x="567265" y="810717"/>
                </a:cubicBezTo>
                <a:cubicBezTo>
                  <a:pt x="620705" y="818326"/>
                  <a:pt x="550087" y="863981"/>
                  <a:pt x="658876" y="879199"/>
                </a:cubicBezTo>
                <a:cubicBezTo>
                  <a:pt x="767665" y="894417"/>
                  <a:pt x="1111209" y="907733"/>
                  <a:pt x="1219998" y="902026"/>
                </a:cubicBezTo>
                <a:cubicBezTo>
                  <a:pt x="1328787" y="896320"/>
                  <a:pt x="1296341" y="867785"/>
                  <a:pt x="1311609" y="844958"/>
                </a:cubicBezTo>
                <a:cubicBezTo>
                  <a:pt x="1326878" y="822131"/>
                  <a:pt x="1275346" y="787890"/>
                  <a:pt x="1311609" y="765062"/>
                </a:cubicBezTo>
                <a:cubicBezTo>
                  <a:pt x="1347872" y="742235"/>
                  <a:pt x="1454753" y="715602"/>
                  <a:pt x="1529187" y="707994"/>
                </a:cubicBezTo>
                <a:cubicBezTo>
                  <a:pt x="1603622" y="700385"/>
                  <a:pt x="1723863" y="736528"/>
                  <a:pt x="1758217" y="719408"/>
                </a:cubicBezTo>
                <a:cubicBezTo>
                  <a:pt x="1792572" y="702288"/>
                  <a:pt x="1712411" y="658534"/>
                  <a:pt x="1735314" y="605271"/>
                </a:cubicBezTo>
                <a:cubicBezTo>
                  <a:pt x="1758216" y="552007"/>
                  <a:pt x="1867005" y="489232"/>
                  <a:pt x="1895634" y="399825"/>
                </a:cubicBezTo>
                <a:cubicBezTo>
                  <a:pt x="1924263" y="310417"/>
                  <a:pt x="1891817" y="135407"/>
                  <a:pt x="1907085" y="68827"/>
                </a:cubicBezTo>
                <a:cubicBezTo>
                  <a:pt x="1922354" y="2247"/>
                  <a:pt x="1964342" y="-1557"/>
                  <a:pt x="1987246" y="345"/>
                </a:cubicBezTo>
                <a:close/>
              </a:path>
            </a:pathLst>
          </a:cu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79F7FF9-5335-4834-A7A6-573867891E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89"/>
          <a:stretch>
            <a:fillRect/>
          </a:stretch>
        </p:blipFill>
        <p:spPr>
          <a:xfrm>
            <a:off x="6184074" y="4273379"/>
            <a:ext cx="6007926" cy="3222428"/>
          </a:xfrm>
          <a:custGeom>
            <a:avLst/>
            <a:gdLst>
              <a:gd name="connsiteX0" fmla="*/ 3667552 w 7143750"/>
              <a:gd name="connsiteY0" fmla="*/ 77 h 3840932"/>
              <a:gd name="connsiteX1" fmla="*/ 3769152 w 7143750"/>
              <a:gd name="connsiteY1" fmla="*/ 116191 h 3840932"/>
              <a:gd name="connsiteX2" fmla="*/ 3754638 w 7143750"/>
              <a:gd name="connsiteY2" fmla="*/ 377448 h 3840932"/>
              <a:gd name="connsiteX3" fmla="*/ 4132010 w 7143750"/>
              <a:gd name="connsiteY3" fmla="*/ 537105 h 3840932"/>
              <a:gd name="connsiteX4" fmla="*/ 4073952 w 7143750"/>
              <a:gd name="connsiteY4" fmla="*/ 624191 h 3840932"/>
              <a:gd name="connsiteX5" fmla="*/ 4306181 w 7143750"/>
              <a:gd name="connsiteY5" fmla="*/ 682248 h 3840932"/>
              <a:gd name="connsiteX6" fmla="*/ 4886752 w 7143750"/>
              <a:gd name="connsiteY6" fmla="*/ 522591 h 3840932"/>
              <a:gd name="connsiteX7" fmla="*/ 5583438 w 7143750"/>
              <a:gd name="connsiteY7" fmla="*/ 638705 h 3840932"/>
              <a:gd name="connsiteX8" fmla="*/ 5989838 w 7143750"/>
              <a:gd name="connsiteY8" fmla="*/ 580648 h 3840932"/>
              <a:gd name="connsiteX9" fmla="*/ 6512352 w 7143750"/>
              <a:gd name="connsiteY9" fmla="*/ 667734 h 3840932"/>
              <a:gd name="connsiteX10" fmla="*/ 6918752 w 7143750"/>
              <a:gd name="connsiteY10" fmla="*/ 1190248 h 3840932"/>
              <a:gd name="connsiteX11" fmla="*/ 6889724 w 7143750"/>
              <a:gd name="connsiteY11" fmla="*/ 1364420 h 3840932"/>
              <a:gd name="connsiteX12" fmla="*/ 7100181 w 7143750"/>
              <a:gd name="connsiteY12" fmla="*/ 1448784 h 3840932"/>
              <a:gd name="connsiteX13" fmla="*/ 7143750 w 7143750"/>
              <a:gd name="connsiteY13" fmla="*/ 1461495 h 3840932"/>
              <a:gd name="connsiteX14" fmla="*/ 7143750 w 7143750"/>
              <a:gd name="connsiteY14" fmla="*/ 3840932 h 3840932"/>
              <a:gd name="connsiteX15" fmla="*/ 0 w 7143750"/>
              <a:gd name="connsiteY15" fmla="*/ 3840932 h 3840932"/>
              <a:gd name="connsiteX16" fmla="*/ 0 w 7143750"/>
              <a:gd name="connsiteY16" fmla="*/ 2837736 h 3840932"/>
              <a:gd name="connsiteX17" fmla="*/ 50675 w 7143750"/>
              <a:gd name="connsiteY17" fmla="*/ 2847812 h 3840932"/>
              <a:gd name="connsiteX18" fmla="*/ 300238 w 7143750"/>
              <a:gd name="connsiteY18" fmla="*/ 2888420 h 3840932"/>
              <a:gd name="connsiteX19" fmla="*/ 314752 w 7143750"/>
              <a:gd name="connsiteY19" fmla="*/ 2772305 h 3840932"/>
              <a:gd name="connsiteX20" fmla="*/ 300238 w 7143750"/>
              <a:gd name="connsiteY20" fmla="*/ 2235277 h 3840932"/>
              <a:gd name="connsiteX21" fmla="*/ 372810 w 7143750"/>
              <a:gd name="connsiteY21" fmla="*/ 2206248 h 3840932"/>
              <a:gd name="connsiteX22" fmla="*/ 1054981 w 7143750"/>
              <a:gd name="connsiteY22" fmla="*/ 2003048 h 3840932"/>
              <a:gd name="connsiteX23" fmla="*/ 996924 w 7143750"/>
              <a:gd name="connsiteY23" fmla="*/ 1770820 h 3840932"/>
              <a:gd name="connsiteX24" fmla="*/ 1954867 w 7143750"/>
              <a:gd name="connsiteY24" fmla="*/ 1451505 h 3840932"/>
              <a:gd name="connsiteX25" fmla="*/ 2651552 w 7143750"/>
              <a:gd name="connsiteY25" fmla="*/ 1407963 h 3840932"/>
              <a:gd name="connsiteX26" fmla="*/ 2666067 w 7143750"/>
              <a:gd name="connsiteY26" fmla="*/ 1190248 h 3840932"/>
              <a:gd name="connsiteX27" fmla="*/ 2999895 w 7143750"/>
              <a:gd name="connsiteY27" fmla="*/ 1103163 h 3840932"/>
              <a:gd name="connsiteX28" fmla="*/ 2782181 w 7143750"/>
              <a:gd name="connsiteY28" fmla="*/ 972534 h 3840932"/>
              <a:gd name="connsiteX29" fmla="*/ 2782181 w 7143750"/>
              <a:gd name="connsiteY29" fmla="*/ 856420 h 3840932"/>
              <a:gd name="connsiteX30" fmla="*/ 3043438 w 7143750"/>
              <a:gd name="connsiteY30" fmla="*/ 754820 h 3840932"/>
              <a:gd name="connsiteX31" fmla="*/ 2999895 w 7143750"/>
              <a:gd name="connsiteY31" fmla="*/ 638705 h 3840932"/>
              <a:gd name="connsiteX32" fmla="*/ 3246638 w 7143750"/>
              <a:gd name="connsiteY32" fmla="*/ 580648 h 3840932"/>
              <a:gd name="connsiteX33" fmla="*/ 3217610 w 7143750"/>
              <a:gd name="connsiteY33" fmla="*/ 493563 h 3840932"/>
              <a:gd name="connsiteX34" fmla="*/ 3551438 w 7143750"/>
              <a:gd name="connsiteY34" fmla="*/ 391963 h 3840932"/>
              <a:gd name="connsiteX35" fmla="*/ 3580467 w 7143750"/>
              <a:gd name="connsiteY35" fmla="*/ 130705 h 3840932"/>
              <a:gd name="connsiteX36" fmla="*/ 3667552 w 7143750"/>
              <a:gd name="connsiteY36" fmla="*/ 77 h 3840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143750" h="3840932">
                <a:moveTo>
                  <a:pt x="3667552" y="77"/>
                </a:moveTo>
                <a:cubicBezTo>
                  <a:pt x="3699000" y="-2342"/>
                  <a:pt x="3754638" y="53296"/>
                  <a:pt x="3769152" y="116191"/>
                </a:cubicBezTo>
                <a:cubicBezTo>
                  <a:pt x="3783666" y="179086"/>
                  <a:pt x="3694162" y="307296"/>
                  <a:pt x="3754638" y="377448"/>
                </a:cubicBezTo>
                <a:cubicBezTo>
                  <a:pt x="3815114" y="447600"/>
                  <a:pt x="4078791" y="495981"/>
                  <a:pt x="4132010" y="537105"/>
                </a:cubicBezTo>
                <a:cubicBezTo>
                  <a:pt x="4185229" y="578229"/>
                  <a:pt x="4044923" y="600000"/>
                  <a:pt x="4073952" y="624191"/>
                </a:cubicBezTo>
                <a:cubicBezTo>
                  <a:pt x="4102981" y="648382"/>
                  <a:pt x="4306181" y="682248"/>
                  <a:pt x="4306181" y="682248"/>
                </a:cubicBezTo>
                <a:cubicBezTo>
                  <a:pt x="4402943" y="655639"/>
                  <a:pt x="4673876" y="529848"/>
                  <a:pt x="4886752" y="522591"/>
                </a:cubicBezTo>
                <a:cubicBezTo>
                  <a:pt x="5099628" y="515334"/>
                  <a:pt x="5583438" y="638705"/>
                  <a:pt x="5583438" y="638705"/>
                </a:cubicBezTo>
                <a:cubicBezTo>
                  <a:pt x="5651171" y="629029"/>
                  <a:pt x="5835019" y="575810"/>
                  <a:pt x="5989838" y="580648"/>
                </a:cubicBezTo>
                <a:cubicBezTo>
                  <a:pt x="6144657" y="585486"/>
                  <a:pt x="6357533" y="566134"/>
                  <a:pt x="6512352" y="667734"/>
                </a:cubicBezTo>
                <a:cubicBezTo>
                  <a:pt x="6667171" y="769334"/>
                  <a:pt x="6918752" y="1190248"/>
                  <a:pt x="6918752" y="1190248"/>
                </a:cubicBezTo>
                <a:cubicBezTo>
                  <a:pt x="6913914" y="1219277"/>
                  <a:pt x="6831667" y="1313620"/>
                  <a:pt x="6889724" y="1364420"/>
                </a:cubicBezTo>
                <a:cubicBezTo>
                  <a:pt x="6918753" y="1389820"/>
                  <a:pt x="7013095" y="1422477"/>
                  <a:pt x="7100181" y="1448784"/>
                </a:cubicBezTo>
                <a:lnTo>
                  <a:pt x="7143750" y="1461495"/>
                </a:lnTo>
                <a:lnTo>
                  <a:pt x="7143750" y="3840932"/>
                </a:lnTo>
                <a:lnTo>
                  <a:pt x="0" y="3840932"/>
                </a:lnTo>
                <a:lnTo>
                  <a:pt x="0" y="2837736"/>
                </a:lnTo>
                <a:lnTo>
                  <a:pt x="50675" y="2847812"/>
                </a:lnTo>
                <a:cubicBezTo>
                  <a:pt x="158951" y="2871298"/>
                  <a:pt x="255789" y="2895678"/>
                  <a:pt x="300238" y="2888420"/>
                </a:cubicBezTo>
                <a:cubicBezTo>
                  <a:pt x="418771" y="2869067"/>
                  <a:pt x="314752" y="2881162"/>
                  <a:pt x="314752" y="2772305"/>
                </a:cubicBezTo>
                <a:cubicBezTo>
                  <a:pt x="314752" y="2663448"/>
                  <a:pt x="290562" y="2329620"/>
                  <a:pt x="300238" y="2235277"/>
                </a:cubicBezTo>
                <a:cubicBezTo>
                  <a:pt x="309914" y="2140934"/>
                  <a:pt x="372810" y="2206248"/>
                  <a:pt x="372810" y="2206248"/>
                </a:cubicBezTo>
                <a:cubicBezTo>
                  <a:pt x="498601" y="2167543"/>
                  <a:pt x="950962" y="2075619"/>
                  <a:pt x="1054981" y="2003048"/>
                </a:cubicBezTo>
                <a:cubicBezTo>
                  <a:pt x="1159000" y="1930477"/>
                  <a:pt x="846943" y="1862744"/>
                  <a:pt x="996924" y="1770820"/>
                </a:cubicBezTo>
                <a:cubicBezTo>
                  <a:pt x="1146905" y="1678896"/>
                  <a:pt x="1954867" y="1451505"/>
                  <a:pt x="1954867" y="1451505"/>
                </a:cubicBezTo>
                <a:lnTo>
                  <a:pt x="2651552" y="1407963"/>
                </a:lnTo>
                <a:cubicBezTo>
                  <a:pt x="2653971" y="1371677"/>
                  <a:pt x="2608010" y="1241048"/>
                  <a:pt x="2666067" y="1190248"/>
                </a:cubicBezTo>
                <a:cubicBezTo>
                  <a:pt x="2724124" y="1139448"/>
                  <a:pt x="2980543" y="1139449"/>
                  <a:pt x="2999895" y="1103163"/>
                </a:cubicBezTo>
                <a:cubicBezTo>
                  <a:pt x="3019247" y="1066877"/>
                  <a:pt x="2818467" y="1013658"/>
                  <a:pt x="2782181" y="972534"/>
                </a:cubicBezTo>
                <a:cubicBezTo>
                  <a:pt x="2745895" y="931410"/>
                  <a:pt x="2738638" y="892706"/>
                  <a:pt x="2782181" y="856420"/>
                </a:cubicBezTo>
                <a:cubicBezTo>
                  <a:pt x="2825724" y="820134"/>
                  <a:pt x="3007152" y="791106"/>
                  <a:pt x="3043438" y="754820"/>
                </a:cubicBezTo>
                <a:cubicBezTo>
                  <a:pt x="3079724" y="718534"/>
                  <a:pt x="2966028" y="667734"/>
                  <a:pt x="2999895" y="638705"/>
                </a:cubicBezTo>
                <a:cubicBezTo>
                  <a:pt x="3033762" y="609676"/>
                  <a:pt x="3210352" y="604838"/>
                  <a:pt x="3246638" y="580648"/>
                </a:cubicBezTo>
                <a:cubicBezTo>
                  <a:pt x="3282924" y="556458"/>
                  <a:pt x="3166810" y="525010"/>
                  <a:pt x="3217610" y="493563"/>
                </a:cubicBezTo>
                <a:cubicBezTo>
                  <a:pt x="3268410" y="462116"/>
                  <a:pt x="3490962" y="452439"/>
                  <a:pt x="3551438" y="391963"/>
                </a:cubicBezTo>
                <a:cubicBezTo>
                  <a:pt x="3611914" y="331487"/>
                  <a:pt x="3561115" y="196019"/>
                  <a:pt x="3580467" y="130705"/>
                </a:cubicBezTo>
                <a:cubicBezTo>
                  <a:pt x="3599819" y="65391"/>
                  <a:pt x="3636105" y="2496"/>
                  <a:pt x="3667552" y="77"/>
                </a:cubicBezTo>
                <a:close/>
              </a:path>
            </a:pathLst>
          </a:cu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147AE54-37DD-4EEF-8199-92985A115582}"/>
              </a:ext>
            </a:extLst>
          </p:cNvPr>
          <p:cNvGrpSpPr/>
          <p:nvPr/>
        </p:nvGrpSpPr>
        <p:grpSpPr>
          <a:xfrm>
            <a:off x="1364672" y="-1262739"/>
            <a:ext cx="9667832" cy="3158671"/>
            <a:chOff x="1062535" y="-114105"/>
            <a:chExt cx="9667832" cy="240520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80CFABB-2111-4F46-A168-9F2DC15F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78">
              <a:off x="2054010" y="-114105"/>
              <a:ext cx="7622485" cy="240520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91DA32F-32D8-4ABA-B848-997F7313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178">
              <a:off x="2844934" y="65495"/>
              <a:ext cx="6029467" cy="190254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DAABC79-3573-47AC-89FC-3199D3AF7C35}"/>
                </a:ext>
              </a:extLst>
            </p:cNvPr>
            <p:cNvSpPr txBox="1"/>
            <p:nvPr/>
          </p:nvSpPr>
          <p:spPr>
            <a:xfrm>
              <a:off x="1062535" y="787018"/>
              <a:ext cx="9667832" cy="84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latin typeface="Hijo Puta Peligroso" panose="02000500000000000000" pitchFamily="50" charset="0"/>
                </a:rPr>
                <a:t> </a:t>
              </a:r>
              <a:r>
                <a:rPr lang="en-US" sz="6000" dirty="0">
                  <a:latin typeface="Hijo Puta Peligroso" panose="02000500000000000000" pitchFamily="50" charset="0"/>
                </a:rPr>
                <a:t>Lima </a:t>
              </a:r>
              <a:r>
                <a:rPr lang="en-US" sz="6000" dirty="0" err="1">
                  <a:latin typeface="Hijo Puta Peligroso" panose="02000500000000000000" pitchFamily="50" charset="0"/>
                </a:rPr>
                <a:t>Prinsip</a:t>
              </a:r>
              <a:r>
                <a:rPr lang="en-US" sz="6000" dirty="0">
                  <a:latin typeface="Hijo Puta Peligroso" panose="02000500000000000000" pitchFamily="50" charset="0"/>
                </a:rPr>
                <a:t> </a:t>
              </a:r>
              <a:r>
                <a:rPr lang="en-US" sz="6000" dirty="0" err="1">
                  <a:latin typeface="Hijo Puta Peligroso" panose="02000500000000000000" pitchFamily="50" charset="0"/>
                </a:rPr>
                <a:t>pancasila</a:t>
              </a:r>
              <a:endParaRPr lang="en-US" sz="6000" dirty="0">
                <a:latin typeface="Hijo Puta Peligroso" panose="02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298</Words>
  <Application>Microsoft Office PowerPoint</Application>
  <PresentationFormat>Layar Lebar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6" baseType="lpstr">
      <vt:lpstr>Calibri</vt:lpstr>
      <vt:lpstr>212 Baby Girl</vt:lpstr>
      <vt:lpstr>Cherry Blue</vt:lpstr>
      <vt:lpstr>Arial</vt:lpstr>
      <vt:lpstr>Calibri Light</vt:lpstr>
      <vt:lpstr>Hijo Puta Peligroso</vt:lpstr>
      <vt:lpstr>Winkle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Esam Kalev</cp:lastModifiedBy>
  <cp:revision>10</cp:revision>
  <dcterms:created xsi:type="dcterms:W3CDTF">2021-07-30T06:25:10Z</dcterms:created>
  <dcterms:modified xsi:type="dcterms:W3CDTF">2022-08-11T00:45:16Z</dcterms:modified>
</cp:coreProperties>
</file>